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421" r:id="rId2"/>
    <p:sldId id="567" r:id="rId3"/>
    <p:sldId id="608" r:id="rId4"/>
    <p:sldId id="638" r:id="rId5"/>
    <p:sldId id="639" r:id="rId6"/>
    <p:sldId id="647" r:id="rId7"/>
    <p:sldId id="640" r:id="rId8"/>
    <p:sldId id="641" r:id="rId9"/>
    <p:sldId id="648" r:id="rId10"/>
    <p:sldId id="642" r:id="rId11"/>
    <p:sldId id="643" r:id="rId12"/>
    <p:sldId id="644" r:id="rId13"/>
    <p:sldId id="645" r:id="rId14"/>
    <p:sldId id="646" r:id="rId15"/>
    <p:sldId id="649" r:id="rId16"/>
    <p:sldId id="652" r:id="rId17"/>
    <p:sldId id="655" r:id="rId18"/>
    <p:sldId id="656" r:id="rId19"/>
    <p:sldId id="682" r:id="rId20"/>
    <p:sldId id="657" r:id="rId21"/>
    <p:sldId id="658" r:id="rId22"/>
    <p:sldId id="661" r:id="rId23"/>
    <p:sldId id="666" r:id="rId24"/>
    <p:sldId id="665" r:id="rId25"/>
    <p:sldId id="668" r:id="rId26"/>
    <p:sldId id="669" r:id="rId27"/>
    <p:sldId id="683" r:id="rId28"/>
    <p:sldId id="672" r:id="rId29"/>
    <p:sldId id="694" r:id="rId30"/>
    <p:sldId id="695" r:id="rId31"/>
    <p:sldId id="696" r:id="rId32"/>
    <p:sldId id="681" r:id="rId33"/>
    <p:sldId id="684" r:id="rId34"/>
    <p:sldId id="563" r:id="rId35"/>
    <p:sldId id="384" r:id="rId36"/>
    <p:sldId id="698" r:id="rId37"/>
    <p:sldId id="662" r:id="rId38"/>
    <p:sldId id="664" r:id="rId39"/>
    <p:sldId id="663" r:id="rId40"/>
    <p:sldId id="697" r:id="rId41"/>
    <p:sldId id="685" r:id="rId42"/>
    <p:sldId id="686" r:id="rId43"/>
    <p:sldId id="687" r:id="rId44"/>
    <p:sldId id="688" r:id="rId45"/>
    <p:sldId id="689" r:id="rId46"/>
    <p:sldId id="690" r:id="rId47"/>
    <p:sldId id="691" r:id="rId48"/>
    <p:sldId id="692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95" d="100"/>
          <a:sy n="95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Models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Data-centric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CC3C27A0-EBEB-4065-A3FE-C99E3AFD5646}">
      <dgm:prSet phldrT="[Text]" custT="1"/>
      <dgm:spPr/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 sz="2400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 sz="2400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100" dirty="0" smtClean="0"/>
            <a:t>Client-centric</a:t>
          </a:r>
          <a:endParaRPr lang="en-US" sz="11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 sz="2400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 sz="2400"/>
        </a:p>
      </dgm:t>
    </dgm:pt>
    <dgm:pt modelId="{ABB3999A-2CAF-4782-A62A-D400F63AD67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</a:p>
      </dgm:t>
    </dgm:pt>
    <dgm:pt modelId="{0EF67863-05A3-4A84-B443-51E3628CE3C1}" type="parTrans" cxnId="{7B40F548-5F4F-4142-8F65-254A9854E551}">
      <dgm:prSet/>
      <dgm:spPr/>
      <dgm:t>
        <a:bodyPr/>
        <a:lstStyle/>
        <a:p>
          <a:endParaRPr lang="en-US" sz="2400"/>
        </a:p>
      </dgm:t>
    </dgm:pt>
    <dgm:pt modelId="{305B19DC-7C21-43E9-8DD5-1818486B2130}" type="sibTrans" cxnId="{7B40F548-5F4F-4142-8F65-254A9854E551}">
      <dgm:prSet/>
      <dgm:spPr/>
      <dgm:t>
        <a:bodyPr/>
        <a:lstStyle/>
        <a:p>
          <a:endParaRPr lang="en-US" sz="2400"/>
        </a:p>
      </dgm:t>
    </dgm:pt>
    <dgm:pt modelId="{CC5DFE14-976C-4E28-8879-B27666E5B5B9}">
      <dgm:prSet phldrT="[Text]" custT="1"/>
      <dgm:spPr/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 sz="2400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 sz="2400"/>
        </a:p>
      </dgm:t>
    </dgm:pt>
    <dgm:pt modelId="{A63281E4-76F6-43B3-85C5-36A387D2AE2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  <a:endParaRPr lang="en-US" sz="1100" dirty="0"/>
        </a:p>
      </dgm:t>
    </dgm:pt>
    <dgm:pt modelId="{D9BBADDA-5D23-4F14-80D5-9618F38F6CC5}" type="parTrans" cxnId="{B08FF92E-8B88-4D09-A6E9-D5EE876AB018}">
      <dgm:prSet/>
      <dgm:spPr/>
      <dgm:t>
        <a:bodyPr/>
        <a:lstStyle/>
        <a:p>
          <a:endParaRPr lang="en-US" sz="2400"/>
        </a:p>
      </dgm:t>
    </dgm:pt>
    <dgm:pt modelId="{CCAD3DEF-EED2-40C5-B276-E0A549D7A923}" type="sibTrans" cxnId="{B08FF92E-8B88-4D09-A6E9-D5EE876AB018}">
      <dgm:prSet/>
      <dgm:spPr/>
      <dgm:t>
        <a:bodyPr/>
        <a:lstStyle/>
        <a:p>
          <a:endParaRPr lang="en-US" sz="2400"/>
        </a:p>
      </dgm:t>
    </dgm:pt>
    <dgm:pt modelId="{4DA85381-F037-49C5-B697-5C7104F8F2D6}">
      <dgm:prSet phldrT="[Text]" custT="1"/>
      <dgm:spPr/>
      <dgm:t>
        <a:bodyPr/>
        <a:lstStyle/>
        <a:p>
          <a:r>
            <a:rPr lang="en-US" sz="1100" dirty="0" smtClean="0"/>
            <a:t>Read your writes</a:t>
          </a:r>
        </a:p>
      </dgm:t>
    </dgm:pt>
    <dgm:pt modelId="{FB746831-CC8C-460E-8661-0B33421D8EB2}" type="parTrans" cxnId="{6895295E-A9D6-4B5D-86E4-3D67055AC176}">
      <dgm:prSet/>
      <dgm:spPr/>
      <dgm:t>
        <a:bodyPr/>
        <a:lstStyle/>
        <a:p>
          <a:endParaRPr lang="en-US" sz="2400"/>
        </a:p>
      </dgm:t>
    </dgm:pt>
    <dgm:pt modelId="{333D4F3B-C19F-4853-B641-26001BB98572}" type="sibTrans" cxnId="{6895295E-A9D6-4B5D-86E4-3D67055AC176}">
      <dgm:prSet/>
      <dgm:spPr/>
      <dgm:t>
        <a:bodyPr/>
        <a:lstStyle/>
        <a:p>
          <a:endParaRPr lang="en-US" sz="2400"/>
        </a:p>
      </dgm:t>
    </dgm:pt>
    <dgm:pt modelId="{C8942F9F-04DD-4952-94A1-BCF656062A69}">
      <dgm:prSet phldrT="[Text]" custT="1"/>
      <dgm:spPr/>
      <dgm:t>
        <a:bodyPr/>
        <a:lstStyle/>
        <a:p>
          <a:r>
            <a:rPr lang="en-US" sz="1100" dirty="0" smtClean="0"/>
            <a:t>Write follow reads</a:t>
          </a:r>
        </a:p>
      </dgm:t>
    </dgm:pt>
    <dgm:pt modelId="{B4BBB783-3B98-4C5E-91AF-B9ACE95684B1}" type="parTrans" cxnId="{0431BE85-A7B9-4430-8CF7-6A2898125B0D}">
      <dgm:prSet/>
      <dgm:spPr/>
      <dgm:t>
        <a:bodyPr/>
        <a:lstStyle/>
        <a:p>
          <a:endParaRPr lang="en-US" sz="2400"/>
        </a:p>
      </dgm:t>
    </dgm:pt>
    <dgm:pt modelId="{C3270CF0-040D-4624-9A27-3E43E99C7584}" type="sibTrans" cxnId="{0431BE85-A7B9-4430-8CF7-6A2898125B0D}">
      <dgm:prSet/>
      <dgm:spPr/>
      <dgm:t>
        <a:bodyPr/>
        <a:lstStyle/>
        <a:p>
          <a:endParaRPr lang="en-US" sz="2400"/>
        </a:p>
      </dgm:t>
    </dgm:pt>
    <dgm:pt modelId="{D17B6320-77BA-46F4-A0AA-AA66E94C2D2B}">
      <dgm:prSet phldrT="[Text]" custT="1"/>
      <dgm:spPr/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DB808CAD-CCA8-416E-AA32-6580CC5CDFB7}" type="parTrans" cxnId="{373C4EC0-A672-4878-92B2-BBBA930E7180}">
      <dgm:prSet/>
      <dgm:spPr/>
      <dgm:t>
        <a:bodyPr/>
        <a:lstStyle/>
        <a:p>
          <a:endParaRPr lang="en-US" sz="2400"/>
        </a:p>
      </dgm:t>
    </dgm:pt>
    <dgm:pt modelId="{9D09E43F-BC52-4FB3-81DD-F8DAEEB54AA9}" type="sibTrans" cxnId="{373C4EC0-A672-4878-92B2-BBBA930E7180}">
      <dgm:prSet/>
      <dgm:spPr/>
      <dgm:t>
        <a:bodyPr/>
        <a:lstStyle/>
        <a:p>
          <a:endParaRPr lang="en-US" sz="2400"/>
        </a:p>
      </dgm:t>
    </dgm:pt>
    <dgm:pt modelId="{D5514648-B5C2-44B5-928B-F23AB8E6D833}">
      <dgm:prSet phldrT="[Text]" custT="1"/>
      <dgm:spPr/>
      <dgm:t>
        <a:bodyPr/>
        <a:lstStyle/>
        <a:p>
          <a:r>
            <a:rPr lang="en-US" sz="1100" dirty="0" smtClean="0"/>
            <a:t>Sequential Consistency Model</a:t>
          </a:r>
          <a:endParaRPr lang="en-US" sz="1100" dirty="0"/>
        </a:p>
      </dgm:t>
    </dgm:pt>
    <dgm:pt modelId="{339018D8-D400-483F-8E3E-FAC522944CC3}" type="parTrans" cxnId="{396C142E-1F17-4818-B379-60B932871289}">
      <dgm:prSet/>
      <dgm:spPr/>
      <dgm:t>
        <a:bodyPr/>
        <a:lstStyle/>
        <a:p>
          <a:endParaRPr lang="en-US" sz="2400"/>
        </a:p>
      </dgm:t>
    </dgm:pt>
    <dgm:pt modelId="{D0DA9968-8A63-4D80-94D6-3B0EE60208DA}" type="sibTrans" cxnId="{396C142E-1F17-4818-B379-60B932871289}">
      <dgm:prSet/>
      <dgm:spPr/>
      <dgm:t>
        <a:bodyPr/>
        <a:lstStyle/>
        <a:p>
          <a:endParaRPr lang="en-US" sz="2400"/>
        </a:p>
      </dgm:t>
    </dgm:pt>
    <dgm:pt modelId="{EA324DC0-D640-4A35-B04D-639DA507D874}">
      <dgm:prSet phldrT="[Text]" custT="1"/>
      <dgm:spPr/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A2FECDC0-7D7E-41C5-9236-EE9AC752EC88}" type="parTrans" cxnId="{DEE2CE09-11D1-4FB0-AF53-50E3EB1EF68E}">
      <dgm:prSet/>
      <dgm:spPr/>
      <dgm:t>
        <a:bodyPr/>
        <a:lstStyle/>
        <a:p>
          <a:endParaRPr lang="en-US" sz="2400"/>
        </a:p>
      </dgm:t>
    </dgm:pt>
    <dgm:pt modelId="{C2289DC4-A0B3-4AF4-94AB-1483CEC27578}" type="sibTrans" cxnId="{DEE2CE09-11D1-4FB0-AF53-50E3EB1EF68E}">
      <dgm:prSet/>
      <dgm:spPr/>
      <dgm:t>
        <a:bodyPr/>
        <a:lstStyle/>
        <a:p>
          <a:endParaRPr lang="en-US" sz="2400"/>
        </a:p>
      </dgm:t>
    </dgm:pt>
    <dgm:pt modelId="{1FC0BE34-AB1F-47D7-AC26-BD58DF11F806}">
      <dgm:prSet phldrT="[Text]" custT="1"/>
      <dgm:spPr/>
      <dgm:t>
        <a:bodyPr/>
        <a:lstStyle/>
        <a:p>
          <a:r>
            <a:rPr lang="en-US" sz="1100" dirty="0" smtClean="0"/>
            <a:t>Eventual Consistency</a:t>
          </a:r>
          <a:endParaRPr lang="en-US" sz="1100" dirty="0"/>
        </a:p>
      </dgm:t>
    </dgm:pt>
    <dgm:pt modelId="{982B461B-5516-47D8-AA8D-DDB56E8ED59C}" type="parTrans" cxnId="{049D7867-AF7C-4DEA-BA36-591533254E2E}">
      <dgm:prSet/>
      <dgm:spPr/>
      <dgm:t>
        <a:bodyPr/>
        <a:lstStyle/>
        <a:p>
          <a:endParaRPr lang="en-US" sz="2400"/>
        </a:p>
      </dgm:t>
    </dgm:pt>
    <dgm:pt modelId="{98E76208-9887-44DB-B633-A581B71B4A6A}" type="sibTrans" cxnId="{049D7867-AF7C-4DEA-BA36-591533254E2E}">
      <dgm:prSet/>
      <dgm:spPr/>
      <dgm:t>
        <a:bodyPr/>
        <a:lstStyle/>
        <a:p>
          <a:endParaRPr lang="en-US" sz="2400"/>
        </a:p>
      </dgm:t>
    </dgm:pt>
    <dgm:pt modelId="{0846855B-28E1-4E13-AA40-BE9A1017DF0C}">
      <dgm:prSet phldrT="[Text]" custT="1"/>
      <dgm:spPr/>
      <dgm:t>
        <a:bodyPr/>
        <a:lstStyle/>
        <a:p>
          <a:r>
            <a:rPr lang="en-US" sz="1100" dirty="0" smtClean="0"/>
            <a:t>Client Consistency Guarantees</a:t>
          </a:r>
          <a:endParaRPr lang="en-US" sz="1100" dirty="0"/>
        </a:p>
      </dgm:t>
    </dgm:pt>
    <dgm:pt modelId="{2D2C0A8D-0CF4-46AC-B253-D0F673E9CFB3}" type="parTrans" cxnId="{9F42E5B3-32C0-44EE-9FBE-9D498983440D}">
      <dgm:prSet/>
      <dgm:spPr/>
      <dgm:t>
        <a:bodyPr/>
        <a:lstStyle/>
        <a:p>
          <a:endParaRPr lang="en-US" sz="2400"/>
        </a:p>
      </dgm:t>
    </dgm:pt>
    <dgm:pt modelId="{96FD7D3F-A971-48FB-9398-9F50A6AB5071}" type="sibTrans" cxnId="{9F42E5B3-32C0-44EE-9FBE-9D498983440D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  <dgm:t>
        <a:bodyPr/>
        <a:lstStyle/>
        <a:p>
          <a:endParaRPr lang="en-US"/>
        </a:p>
      </dgm:t>
    </dgm:pt>
    <dgm:pt modelId="{EDCBD860-D9E4-48F2-9D2D-4EC440C141F2}" type="pres">
      <dgm:prSet presAssocID="{CC3C27A0-EBEB-4065-A3FE-C99E3AFD5646}" presName="level2Shape" presStyleLbl="node3" presStyleIdx="0" presStyleCnt="4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  <dgm:t>
        <a:bodyPr/>
        <a:lstStyle/>
        <a:p>
          <a:endParaRPr lang="en-US"/>
        </a:p>
      </dgm:t>
    </dgm:pt>
    <dgm:pt modelId="{FC69C917-7D81-4A3B-ABD9-5A567FEC861B}" type="pres">
      <dgm:prSet presAssocID="{DB808CAD-CCA8-416E-AA32-6580CC5CDFB7}" presName="Name19" presStyleLbl="parChTrans1D4" presStyleIdx="0" presStyleCnt="7"/>
      <dgm:spPr/>
      <dgm:t>
        <a:bodyPr/>
        <a:lstStyle/>
        <a:p>
          <a:endParaRPr lang="en-US"/>
        </a:p>
      </dgm:t>
    </dgm:pt>
    <dgm:pt modelId="{6CEB1176-C1B1-4DEF-9E41-E78926D729D4}" type="pres">
      <dgm:prSet presAssocID="{D17B6320-77BA-46F4-A0AA-AA66E94C2D2B}" presName="Name21" presStyleCnt="0"/>
      <dgm:spPr/>
      <dgm:t>
        <a:bodyPr/>
        <a:lstStyle/>
        <a:p>
          <a:endParaRPr lang="en-US"/>
        </a:p>
      </dgm:t>
    </dgm:pt>
    <dgm:pt modelId="{9E009852-A541-45AE-AC09-D71C5F964732}" type="pres">
      <dgm:prSet presAssocID="{D17B6320-77BA-46F4-A0AA-AA66E94C2D2B}" presName="level2Shape" presStyleLbl="node4" presStyleIdx="0" presStyleCnt="7"/>
      <dgm:spPr/>
      <dgm:t>
        <a:bodyPr/>
        <a:lstStyle/>
        <a:p>
          <a:endParaRPr lang="en-US"/>
        </a:p>
      </dgm:t>
    </dgm:pt>
    <dgm:pt modelId="{BC47DF7F-9500-4E0F-ABE8-F2388809A76A}" type="pres">
      <dgm:prSet presAssocID="{D17B6320-77BA-46F4-A0AA-AA66E94C2D2B}" presName="hierChild3" presStyleCnt="0"/>
      <dgm:spPr/>
      <dgm:t>
        <a:bodyPr/>
        <a:lstStyle/>
        <a:p>
          <a:endParaRPr lang="en-US"/>
        </a:p>
      </dgm:t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  <dgm:t>
        <a:bodyPr/>
        <a:lstStyle/>
        <a:p>
          <a:endParaRPr lang="en-US"/>
        </a:p>
      </dgm:t>
    </dgm:pt>
    <dgm:pt modelId="{CD5AE11E-7090-4D64-A04F-8E82F9704695}" type="pres">
      <dgm:prSet presAssocID="{CC5DFE14-976C-4E28-8879-B27666E5B5B9}" presName="level2Shape" presStyleLbl="node3" presStyleIdx="1" presStyleCnt="4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  <dgm:t>
        <a:bodyPr/>
        <a:lstStyle/>
        <a:p>
          <a:endParaRPr lang="en-US"/>
        </a:p>
      </dgm:t>
    </dgm:pt>
    <dgm:pt modelId="{570A6D56-93FD-425D-AB43-E3E8AC5BF4B3}" type="pres">
      <dgm:prSet presAssocID="{339018D8-D400-483F-8E3E-FAC522944CC3}" presName="Name19" presStyleLbl="parChTrans1D4" presStyleIdx="1" presStyleCnt="7"/>
      <dgm:spPr/>
      <dgm:t>
        <a:bodyPr/>
        <a:lstStyle/>
        <a:p>
          <a:endParaRPr lang="en-US"/>
        </a:p>
      </dgm:t>
    </dgm:pt>
    <dgm:pt modelId="{44149ED2-DB8A-4C06-8D75-B52F2B6278B9}" type="pres">
      <dgm:prSet presAssocID="{D5514648-B5C2-44B5-928B-F23AB8E6D833}" presName="Name21" presStyleCnt="0"/>
      <dgm:spPr/>
      <dgm:t>
        <a:bodyPr/>
        <a:lstStyle/>
        <a:p>
          <a:endParaRPr lang="en-US"/>
        </a:p>
      </dgm:t>
    </dgm:pt>
    <dgm:pt modelId="{C94EA409-DBB4-44B1-AA8A-7FB4A18E81BF}" type="pres">
      <dgm:prSet presAssocID="{D5514648-B5C2-44B5-928B-F23AB8E6D833}" presName="level2Shape" presStyleLbl="node4" presStyleIdx="1" presStyleCnt="7"/>
      <dgm:spPr/>
      <dgm:t>
        <a:bodyPr/>
        <a:lstStyle/>
        <a:p>
          <a:endParaRPr lang="en-US"/>
        </a:p>
      </dgm:t>
    </dgm:pt>
    <dgm:pt modelId="{EC8ACA4D-33CC-4575-B739-858C6EBACD78}" type="pres">
      <dgm:prSet presAssocID="{D5514648-B5C2-44B5-928B-F23AB8E6D833}" presName="hierChild3" presStyleCnt="0"/>
      <dgm:spPr/>
      <dgm:t>
        <a:bodyPr/>
        <a:lstStyle/>
        <a:p>
          <a:endParaRPr lang="en-US"/>
        </a:p>
      </dgm:t>
    </dgm:pt>
    <dgm:pt modelId="{B31A4CD7-028A-42DA-A08B-0D8A873B35A7}" type="pres">
      <dgm:prSet presAssocID="{A2FECDC0-7D7E-41C5-9236-EE9AC752EC88}" presName="Name19" presStyleLbl="parChTrans1D4" presStyleIdx="2" presStyleCnt="7"/>
      <dgm:spPr/>
      <dgm:t>
        <a:bodyPr/>
        <a:lstStyle/>
        <a:p>
          <a:endParaRPr lang="en-US"/>
        </a:p>
      </dgm:t>
    </dgm:pt>
    <dgm:pt modelId="{670AA179-DEF6-4B70-BC1D-05F9C5A06644}" type="pres">
      <dgm:prSet presAssocID="{EA324DC0-D640-4A35-B04D-639DA507D874}" presName="Name21" presStyleCnt="0"/>
      <dgm:spPr/>
      <dgm:t>
        <a:bodyPr/>
        <a:lstStyle/>
        <a:p>
          <a:endParaRPr lang="en-US"/>
        </a:p>
      </dgm:t>
    </dgm:pt>
    <dgm:pt modelId="{1EF15B1A-9496-4944-A398-2EF938DEAD3B}" type="pres">
      <dgm:prSet presAssocID="{EA324DC0-D640-4A35-B04D-639DA507D874}" presName="level2Shape" presStyleLbl="node4" presStyleIdx="2" presStyleCnt="7"/>
      <dgm:spPr/>
      <dgm:t>
        <a:bodyPr/>
        <a:lstStyle/>
        <a:p>
          <a:endParaRPr lang="en-US"/>
        </a:p>
      </dgm:t>
    </dgm:pt>
    <dgm:pt modelId="{8AA7A0D3-76B6-4713-8E76-9D2966EEC509}" type="pres">
      <dgm:prSet presAssocID="{EA324DC0-D640-4A35-B04D-639DA507D874}" presName="hierChild3" presStyleCnt="0"/>
      <dgm:spPr/>
      <dgm:t>
        <a:bodyPr/>
        <a:lstStyle/>
        <a:p>
          <a:endParaRPr lang="en-US"/>
        </a:p>
      </dgm:t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  <dgm:t>
        <a:bodyPr/>
        <a:lstStyle/>
        <a:p>
          <a:endParaRPr lang="en-US"/>
        </a:p>
      </dgm:t>
    </dgm:pt>
    <dgm:pt modelId="{90B896FE-C43B-4227-A4A4-4EF6E4ED88DB}" type="pres">
      <dgm:prSet presAssocID="{8A9CFF30-92E9-4A1E-A335-D03C771A5904}" presName="level2Shape" presStyleLbl="node2" presStyleIdx="1" presStyleCnt="2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  <dgm:t>
        <a:bodyPr/>
        <a:lstStyle/>
        <a:p>
          <a:endParaRPr lang="en-US"/>
        </a:p>
      </dgm:t>
    </dgm:pt>
    <dgm:pt modelId="{49DDEB47-CE58-490F-BAFA-E24F8D0B6003}" type="pres">
      <dgm:prSet presAssocID="{982B461B-5516-47D8-AA8D-DDB56E8ED59C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B0A270-DBB1-423E-9F2A-4CA0A9432056}" type="pres">
      <dgm:prSet presAssocID="{1FC0BE34-AB1F-47D7-AC26-BD58DF11F806}" presName="Name21" presStyleCnt="0"/>
      <dgm:spPr/>
      <dgm:t>
        <a:bodyPr/>
        <a:lstStyle/>
        <a:p>
          <a:endParaRPr lang="en-US"/>
        </a:p>
      </dgm:t>
    </dgm:pt>
    <dgm:pt modelId="{C5958E69-E1C0-47FC-8725-E4610860DCC4}" type="pres">
      <dgm:prSet presAssocID="{1FC0BE34-AB1F-47D7-AC26-BD58DF11F806}" presName="level2Shape" presStyleLbl="node3" presStyleIdx="2" presStyleCnt="4"/>
      <dgm:spPr/>
      <dgm:t>
        <a:bodyPr/>
        <a:lstStyle/>
        <a:p>
          <a:endParaRPr lang="en-US"/>
        </a:p>
      </dgm:t>
    </dgm:pt>
    <dgm:pt modelId="{4DA473FF-1FAA-40F6-BB48-203C07B59917}" type="pres">
      <dgm:prSet presAssocID="{1FC0BE34-AB1F-47D7-AC26-BD58DF11F806}" presName="hierChild3" presStyleCnt="0"/>
      <dgm:spPr/>
      <dgm:t>
        <a:bodyPr/>
        <a:lstStyle/>
        <a:p>
          <a:endParaRPr lang="en-US"/>
        </a:p>
      </dgm:t>
    </dgm:pt>
    <dgm:pt modelId="{EA8C9F16-5D86-4716-BD51-7AA56EB8E440}" type="pres">
      <dgm:prSet presAssocID="{2D2C0A8D-0CF4-46AC-B253-D0F673E9CFB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50EE555-FBE6-4F53-8D34-3ABFE9C5DBDE}" type="pres">
      <dgm:prSet presAssocID="{0846855B-28E1-4E13-AA40-BE9A1017DF0C}" presName="Name21" presStyleCnt="0"/>
      <dgm:spPr/>
      <dgm:t>
        <a:bodyPr/>
        <a:lstStyle/>
        <a:p>
          <a:endParaRPr lang="en-US"/>
        </a:p>
      </dgm:t>
    </dgm:pt>
    <dgm:pt modelId="{08BBF6F4-98E8-4766-952A-196E303C26F7}" type="pres">
      <dgm:prSet presAssocID="{0846855B-28E1-4E13-AA40-BE9A1017DF0C}" presName="level2Shape" presStyleLbl="node3" presStyleIdx="3" presStyleCnt="4"/>
      <dgm:spPr/>
      <dgm:t>
        <a:bodyPr/>
        <a:lstStyle/>
        <a:p>
          <a:endParaRPr lang="en-US"/>
        </a:p>
      </dgm:t>
    </dgm:pt>
    <dgm:pt modelId="{2805DE0D-A510-4D29-BAFB-B2B9E9345EA5}" type="pres">
      <dgm:prSet presAssocID="{0846855B-28E1-4E13-AA40-BE9A1017DF0C}" presName="hierChild3" presStyleCnt="0"/>
      <dgm:spPr/>
      <dgm:t>
        <a:bodyPr/>
        <a:lstStyle/>
        <a:p>
          <a:endParaRPr lang="en-US"/>
        </a:p>
      </dgm:t>
    </dgm:pt>
    <dgm:pt modelId="{0D66C9B4-A66E-49FC-9A9C-EE6EE2916A02}" type="pres">
      <dgm:prSet presAssocID="{D9BBADDA-5D23-4F14-80D5-9618F38F6CC5}" presName="Name19" presStyleLbl="parChTrans1D4" presStyleIdx="3" presStyleCnt="7"/>
      <dgm:spPr/>
      <dgm:t>
        <a:bodyPr/>
        <a:lstStyle/>
        <a:p>
          <a:endParaRPr lang="en-US"/>
        </a:p>
      </dgm:t>
    </dgm:pt>
    <dgm:pt modelId="{8C506E19-1DE6-40D2-A75C-B6C3A6280C9F}" type="pres">
      <dgm:prSet presAssocID="{A63281E4-76F6-43B3-85C5-36A387D2AE21}" presName="Name21" presStyleCnt="0"/>
      <dgm:spPr/>
      <dgm:t>
        <a:bodyPr/>
        <a:lstStyle/>
        <a:p>
          <a:endParaRPr lang="en-US"/>
        </a:p>
      </dgm:t>
    </dgm:pt>
    <dgm:pt modelId="{790CB35C-997B-476E-BF91-C8FA290B1A8D}" type="pres">
      <dgm:prSet presAssocID="{A63281E4-76F6-43B3-85C5-36A387D2AE21}" presName="level2Shape" presStyleLbl="node4" presStyleIdx="3" presStyleCnt="7"/>
      <dgm:spPr/>
      <dgm:t>
        <a:bodyPr/>
        <a:lstStyle/>
        <a:p>
          <a:endParaRPr lang="en-US"/>
        </a:p>
      </dgm:t>
    </dgm:pt>
    <dgm:pt modelId="{74689BBC-C50C-4DA0-8F20-5ECB6C5A43A8}" type="pres">
      <dgm:prSet presAssocID="{A63281E4-76F6-43B3-85C5-36A387D2AE21}" presName="hierChild3" presStyleCnt="0"/>
      <dgm:spPr/>
      <dgm:t>
        <a:bodyPr/>
        <a:lstStyle/>
        <a:p>
          <a:endParaRPr lang="en-US"/>
        </a:p>
      </dgm:t>
    </dgm:pt>
    <dgm:pt modelId="{27E2C687-7BE0-4BC1-90CA-D8932714F339}" type="pres">
      <dgm:prSet presAssocID="{0EF67863-05A3-4A84-B443-51E3628CE3C1}" presName="Name19" presStyleLbl="parChTrans1D4" presStyleIdx="4" presStyleCnt="7"/>
      <dgm:spPr/>
      <dgm:t>
        <a:bodyPr/>
        <a:lstStyle/>
        <a:p>
          <a:endParaRPr lang="en-US"/>
        </a:p>
      </dgm:t>
    </dgm:pt>
    <dgm:pt modelId="{0887FD4F-5D1A-435D-8BE7-7C6BC2BC794C}" type="pres">
      <dgm:prSet presAssocID="{ABB3999A-2CAF-4782-A62A-D400F63AD671}" presName="Name21" presStyleCnt="0"/>
      <dgm:spPr/>
      <dgm:t>
        <a:bodyPr/>
        <a:lstStyle/>
        <a:p>
          <a:endParaRPr lang="en-US"/>
        </a:p>
      </dgm:t>
    </dgm:pt>
    <dgm:pt modelId="{CD6398BC-3FF2-40D0-B00F-10982F2CED4D}" type="pres">
      <dgm:prSet presAssocID="{ABB3999A-2CAF-4782-A62A-D400F63AD671}" presName="level2Shape" presStyleLbl="node4" presStyleIdx="4" presStyleCnt="7"/>
      <dgm:spPr/>
      <dgm:t>
        <a:bodyPr/>
        <a:lstStyle/>
        <a:p>
          <a:endParaRPr lang="en-US"/>
        </a:p>
      </dgm:t>
    </dgm:pt>
    <dgm:pt modelId="{254A4B64-6F30-492E-8C1E-404AC230AA7B}" type="pres">
      <dgm:prSet presAssocID="{ABB3999A-2CAF-4782-A62A-D400F63AD671}" presName="hierChild3" presStyleCnt="0"/>
      <dgm:spPr/>
      <dgm:t>
        <a:bodyPr/>
        <a:lstStyle/>
        <a:p>
          <a:endParaRPr lang="en-US"/>
        </a:p>
      </dgm:t>
    </dgm:pt>
    <dgm:pt modelId="{0076C2F0-88B0-4858-A58A-1C710E1EE2A4}" type="pres">
      <dgm:prSet presAssocID="{FB746831-CC8C-460E-8661-0B33421D8EB2}" presName="Name19" presStyleLbl="parChTrans1D4" presStyleIdx="5" presStyleCnt="7"/>
      <dgm:spPr/>
      <dgm:t>
        <a:bodyPr/>
        <a:lstStyle/>
        <a:p>
          <a:endParaRPr lang="en-US"/>
        </a:p>
      </dgm:t>
    </dgm:pt>
    <dgm:pt modelId="{E1E0471B-E698-4A56-BE7F-77C2C3369D83}" type="pres">
      <dgm:prSet presAssocID="{4DA85381-F037-49C5-B697-5C7104F8F2D6}" presName="Name21" presStyleCnt="0"/>
      <dgm:spPr/>
      <dgm:t>
        <a:bodyPr/>
        <a:lstStyle/>
        <a:p>
          <a:endParaRPr lang="en-US"/>
        </a:p>
      </dgm:t>
    </dgm:pt>
    <dgm:pt modelId="{DEA3A938-FB92-44D2-96FF-A9AE1D79D010}" type="pres">
      <dgm:prSet presAssocID="{4DA85381-F037-49C5-B697-5C7104F8F2D6}" presName="level2Shape" presStyleLbl="node4" presStyleIdx="5" presStyleCnt="7"/>
      <dgm:spPr/>
      <dgm:t>
        <a:bodyPr/>
        <a:lstStyle/>
        <a:p>
          <a:endParaRPr lang="en-US"/>
        </a:p>
      </dgm:t>
    </dgm:pt>
    <dgm:pt modelId="{D285ED9B-3B7C-40FD-BB0D-48A48F17459B}" type="pres">
      <dgm:prSet presAssocID="{4DA85381-F037-49C5-B697-5C7104F8F2D6}" presName="hierChild3" presStyleCnt="0"/>
      <dgm:spPr/>
      <dgm:t>
        <a:bodyPr/>
        <a:lstStyle/>
        <a:p>
          <a:endParaRPr lang="en-US"/>
        </a:p>
      </dgm:t>
    </dgm:pt>
    <dgm:pt modelId="{0EC7FDBC-54DD-4FB0-8F9D-00BD45051201}" type="pres">
      <dgm:prSet presAssocID="{B4BBB783-3B98-4C5E-91AF-B9ACE95684B1}" presName="Name19" presStyleLbl="parChTrans1D4" presStyleIdx="6" presStyleCnt="7"/>
      <dgm:spPr/>
      <dgm:t>
        <a:bodyPr/>
        <a:lstStyle/>
        <a:p>
          <a:endParaRPr lang="en-US"/>
        </a:p>
      </dgm:t>
    </dgm:pt>
    <dgm:pt modelId="{68CD3230-E44F-4EB1-B788-49D9A7D3ADE9}" type="pres">
      <dgm:prSet presAssocID="{C8942F9F-04DD-4952-94A1-BCF656062A69}" presName="Name21" presStyleCnt="0"/>
      <dgm:spPr/>
      <dgm:t>
        <a:bodyPr/>
        <a:lstStyle/>
        <a:p>
          <a:endParaRPr lang="en-US"/>
        </a:p>
      </dgm:t>
    </dgm:pt>
    <dgm:pt modelId="{5AAE8B36-75AC-4727-A99C-6E19AAAEBC8D}" type="pres">
      <dgm:prSet presAssocID="{C8942F9F-04DD-4952-94A1-BCF656062A69}" presName="level2Shape" presStyleLbl="node4" presStyleIdx="6" presStyleCnt="7"/>
      <dgm:spPr/>
      <dgm:t>
        <a:bodyPr/>
        <a:lstStyle/>
        <a:p>
          <a:endParaRPr lang="en-US"/>
        </a:p>
      </dgm:t>
    </dgm:pt>
    <dgm:pt modelId="{46830F50-7918-4537-8746-93315E48C369}" type="pres">
      <dgm:prSet presAssocID="{C8942F9F-04DD-4952-94A1-BCF656062A69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9BF669E-ACF8-4E15-9F1A-C71BD6C9A151}" type="presOf" srcId="{D17B6320-77BA-46F4-A0AA-AA66E94C2D2B}" destId="{9E009852-A541-45AE-AC09-D71C5F964732}" srcOrd="0" destOrd="0" presId="urn:microsoft.com/office/officeart/2005/8/layout/hierarchy6"/>
    <dgm:cxn modelId="{31076556-A79D-4B92-8074-D437D13E6487}" type="presOf" srcId="{EA324DC0-D640-4A35-B04D-639DA507D874}" destId="{1EF15B1A-9496-4944-A398-2EF938DEAD3B}" srcOrd="0" destOrd="0" presId="urn:microsoft.com/office/officeart/2005/8/layout/hierarchy6"/>
    <dgm:cxn modelId="{DEE2CE09-11D1-4FB0-AF53-50E3EB1EF68E}" srcId="{CC5DFE14-976C-4E28-8879-B27666E5B5B9}" destId="{EA324DC0-D640-4A35-B04D-639DA507D874}" srcOrd="1" destOrd="0" parTransId="{A2FECDC0-7D7E-41C5-9236-EE9AC752EC88}" sibTransId="{C2289DC4-A0B3-4AF4-94AB-1483CEC27578}"/>
    <dgm:cxn modelId="{17A3A77B-5395-4CEE-AD7A-4E2259EB1AE5}" type="presOf" srcId="{7F328A5F-2348-4D27-A6D3-B3D50A25AA0F}" destId="{D7E22B88-5C5F-4DF7-AB80-D2ADFA6DD0F0}" srcOrd="0" destOrd="0" presId="urn:microsoft.com/office/officeart/2005/8/layout/hierarchy6"/>
    <dgm:cxn modelId="{B08FF92E-8B88-4D09-A6E9-D5EE876AB018}" srcId="{0846855B-28E1-4E13-AA40-BE9A1017DF0C}" destId="{A63281E4-76F6-43B3-85C5-36A387D2AE21}" srcOrd="0" destOrd="0" parTransId="{D9BBADDA-5D23-4F14-80D5-9618F38F6CC5}" sibTransId="{CCAD3DEF-EED2-40C5-B276-E0A549D7A923}"/>
    <dgm:cxn modelId="{8BBFE59D-F8DB-43C0-81B5-FE5E169B0316}" type="presOf" srcId="{982B461B-5516-47D8-AA8D-DDB56E8ED59C}" destId="{49DDEB47-CE58-490F-BAFA-E24F8D0B6003}" srcOrd="0" destOrd="0" presId="urn:microsoft.com/office/officeart/2005/8/layout/hierarchy6"/>
    <dgm:cxn modelId="{52FB83FE-97F6-465C-9A4A-68028F111AA7}" type="presOf" srcId="{2D2C0A8D-0CF4-46AC-B253-D0F673E9CFB3}" destId="{EA8C9F16-5D86-4716-BD51-7AA56EB8E440}" srcOrd="0" destOrd="0" presId="urn:microsoft.com/office/officeart/2005/8/layout/hierarchy6"/>
    <dgm:cxn modelId="{D72C1207-28FE-46EC-96F4-57620F3741AE}" type="presOf" srcId="{FB746831-CC8C-460E-8661-0B33421D8EB2}" destId="{0076C2F0-88B0-4858-A58A-1C710E1EE2A4}" srcOrd="0" destOrd="0" presId="urn:microsoft.com/office/officeart/2005/8/layout/hierarchy6"/>
    <dgm:cxn modelId="{89A6E358-B7C8-4D98-9E87-F11221B00BC6}" type="presOf" srcId="{CC3C27A0-EBEB-4065-A3FE-C99E3AFD5646}" destId="{EDCBD860-D9E4-48F2-9D2D-4EC440C141F2}" srcOrd="0" destOrd="0" presId="urn:microsoft.com/office/officeart/2005/8/layout/hierarchy6"/>
    <dgm:cxn modelId="{79FCF5BA-C708-4639-8499-50D7BF70FDC5}" type="presOf" srcId="{A63281E4-76F6-43B3-85C5-36A387D2AE21}" destId="{790CB35C-997B-476E-BF91-C8FA290B1A8D}" srcOrd="0" destOrd="0" presId="urn:microsoft.com/office/officeart/2005/8/layout/hierarchy6"/>
    <dgm:cxn modelId="{0431BE85-A7B9-4430-8CF7-6A2898125B0D}" srcId="{0846855B-28E1-4E13-AA40-BE9A1017DF0C}" destId="{C8942F9F-04DD-4952-94A1-BCF656062A69}" srcOrd="3" destOrd="0" parTransId="{B4BBB783-3B98-4C5E-91AF-B9ACE95684B1}" sibTransId="{C3270CF0-040D-4624-9A27-3E43E99C7584}"/>
    <dgm:cxn modelId="{41FF89B2-7200-4368-B1CA-A03ED3E87BDE}" type="presOf" srcId="{4DA85381-F037-49C5-B697-5C7104F8F2D6}" destId="{DEA3A938-FB92-44D2-96FF-A9AE1D79D010}" srcOrd="0" destOrd="0" presId="urn:microsoft.com/office/officeart/2005/8/layout/hierarchy6"/>
    <dgm:cxn modelId="{E695EB95-0BC1-48D5-B90D-94F4DD4990B9}" type="presOf" srcId="{339018D8-D400-483F-8E3E-FAC522944CC3}" destId="{570A6D56-93FD-425D-AB43-E3E8AC5BF4B3}" srcOrd="0" destOrd="0" presId="urn:microsoft.com/office/officeart/2005/8/layout/hierarchy6"/>
    <dgm:cxn modelId="{71FD316A-E0A8-4B42-B442-35C48911F1DA}" type="presOf" srcId="{8A9CFF30-92E9-4A1E-A335-D03C771A5904}" destId="{90B896FE-C43B-4227-A4A4-4EF6E4ED88DB}" srcOrd="0" destOrd="0" presId="urn:microsoft.com/office/officeart/2005/8/layout/hierarchy6"/>
    <dgm:cxn modelId="{88A43A64-BA8D-4035-B71B-344A08E24A3F}" type="presOf" srcId="{A2FECDC0-7D7E-41C5-9236-EE9AC752EC88}" destId="{B31A4CD7-028A-42DA-A08B-0D8A873B35A7}" srcOrd="0" destOrd="0" presId="urn:microsoft.com/office/officeart/2005/8/layout/hierarchy6"/>
    <dgm:cxn modelId="{232FC505-1686-42C9-8ADF-2A913C7CB59F}" type="presOf" srcId="{B4BBB783-3B98-4C5E-91AF-B9ACE95684B1}" destId="{0EC7FDBC-54DD-4FB0-8F9D-00BD45051201}" srcOrd="0" destOrd="0" presId="urn:microsoft.com/office/officeart/2005/8/layout/hierarchy6"/>
    <dgm:cxn modelId="{8B440730-32A6-4AB4-ACC7-53508F56C382}" type="presOf" srcId="{D5514648-B5C2-44B5-928B-F23AB8E6D833}" destId="{C94EA409-DBB4-44B1-AA8A-7FB4A18E81BF}" srcOrd="0" destOrd="0" presId="urn:microsoft.com/office/officeart/2005/8/layout/hierarchy6"/>
    <dgm:cxn modelId="{2C3B8B74-C471-45AA-BF10-7E6DACCB12AF}" type="presOf" srcId="{ABB3999A-2CAF-4782-A62A-D400F63AD671}" destId="{CD6398BC-3FF2-40D0-B00F-10982F2CED4D}" srcOrd="0" destOrd="0" presId="urn:microsoft.com/office/officeart/2005/8/layout/hierarchy6"/>
    <dgm:cxn modelId="{9F42E5B3-32C0-44EE-9FBE-9D498983440D}" srcId="{8A9CFF30-92E9-4A1E-A335-D03C771A5904}" destId="{0846855B-28E1-4E13-AA40-BE9A1017DF0C}" srcOrd="1" destOrd="0" parTransId="{2D2C0A8D-0CF4-46AC-B253-D0F673E9CFB3}" sibTransId="{96FD7D3F-A971-48FB-9398-9F50A6AB5071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8C6D9DB2-FD1C-4DD8-84BF-3B9D973BF366}" type="presOf" srcId="{DB808CAD-CCA8-416E-AA32-6580CC5CDFB7}" destId="{FC69C917-7D81-4A3B-ABD9-5A567FEC861B}" srcOrd="0" destOrd="0" presId="urn:microsoft.com/office/officeart/2005/8/layout/hierarchy6"/>
    <dgm:cxn modelId="{517B633B-9103-4C03-856D-CBB14E194530}" type="presOf" srcId="{E1D5BAB9-1722-4DA9-8DB5-FD87F4BA0CD0}" destId="{5C90082F-6F01-4698-B5FD-27C3F78EA7C9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F13DFFB9-B573-42D0-867F-88DC122136FF}" type="presOf" srcId="{F9ABE344-681E-4535-8A25-4C84F23CF998}" destId="{054CA2AF-9489-4889-B3F1-E4CC07C803E1}" srcOrd="0" destOrd="0" presId="urn:microsoft.com/office/officeart/2005/8/layout/hierarchy6"/>
    <dgm:cxn modelId="{34EA4AFC-841E-4CF5-9629-0A26B691EA8B}" type="presOf" srcId="{C8942F9F-04DD-4952-94A1-BCF656062A69}" destId="{5AAE8B36-75AC-4727-A99C-6E19AAAEBC8D}" srcOrd="0" destOrd="0" presId="urn:microsoft.com/office/officeart/2005/8/layout/hierarchy6"/>
    <dgm:cxn modelId="{81BC02BE-D87E-4AC1-A98F-B762EB2E981E}" type="presOf" srcId="{0846855B-28E1-4E13-AA40-BE9A1017DF0C}" destId="{08BBF6F4-98E8-4766-952A-196E303C26F7}" srcOrd="0" destOrd="0" presId="urn:microsoft.com/office/officeart/2005/8/layout/hierarchy6"/>
    <dgm:cxn modelId="{16D553E2-4A71-4A20-88BA-03D12BA63666}" type="presOf" srcId="{0EF67863-05A3-4A84-B443-51E3628CE3C1}" destId="{27E2C687-7BE0-4BC1-90CA-D8932714F33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38ED4B4-BD91-4D47-97C4-054CC2E554CF}" type="presOf" srcId="{D9BBADDA-5D23-4F14-80D5-9618F38F6CC5}" destId="{0D66C9B4-A66E-49FC-9A9C-EE6EE2916A02}" srcOrd="0" destOrd="0" presId="urn:microsoft.com/office/officeart/2005/8/layout/hierarchy6"/>
    <dgm:cxn modelId="{D0F5C22B-2AB4-4E6B-82A5-27913243A464}" type="presOf" srcId="{927F4FF5-FFAD-4A5B-81C2-E96FB5D32072}" destId="{CE944FEA-3CDE-4531-AF81-2A8573E4ABC4}" srcOrd="0" destOrd="0" presId="urn:microsoft.com/office/officeart/2005/8/layout/hierarchy6"/>
    <dgm:cxn modelId="{A9FAB67B-049C-4B70-9F17-06EA8E87F381}" type="presOf" srcId="{75DA2ABE-C5B6-4A42-AF8E-5374C99AF117}" destId="{92AFE316-B16A-4A42-9919-4E76AF5C8EBA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895295E-A9D6-4B5D-86E4-3D67055AC176}" srcId="{0846855B-28E1-4E13-AA40-BE9A1017DF0C}" destId="{4DA85381-F037-49C5-B697-5C7104F8F2D6}" srcOrd="2" destOrd="0" parTransId="{FB746831-CC8C-460E-8661-0B33421D8EB2}" sibTransId="{333D4F3B-C19F-4853-B641-26001BB98572}"/>
    <dgm:cxn modelId="{3513D272-B653-42E6-8118-FEC0C661B26C}" type="presOf" srcId="{1FC0BE34-AB1F-47D7-AC26-BD58DF11F806}" destId="{C5958E69-E1C0-47FC-8725-E4610860DCC4}" srcOrd="0" destOrd="0" presId="urn:microsoft.com/office/officeart/2005/8/layout/hierarchy6"/>
    <dgm:cxn modelId="{7B40F548-5F4F-4142-8F65-254A9854E551}" srcId="{0846855B-28E1-4E13-AA40-BE9A1017DF0C}" destId="{ABB3999A-2CAF-4782-A62A-D400F63AD671}" srcOrd="1" destOrd="0" parTransId="{0EF67863-05A3-4A84-B443-51E3628CE3C1}" sibTransId="{305B19DC-7C21-43E9-8DD5-1818486B2130}"/>
    <dgm:cxn modelId="{A393F27F-C9C0-43A8-8DBF-ED14CEE679F1}" type="presOf" srcId="{CC5DFE14-976C-4E28-8879-B27666E5B5B9}" destId="{CD5AE11E-7090-4D64-A04F-8E82F9704695}" srcOrd="0" destOrd="0" presId="urn:microsoft.com/office/officeart/2005/8/layout/hierarchy6"/>
    <dgm:cxn modelId="{049D7867-AF7C-4DEA-BA36-591533254E2E}" srcId="{8A9CFF30-92E9-4A1E-A335-D03C771A5904}" destId="{1FC0BE34-AB1F-47D7-AC26-BD58DF11F806}" srcOrd="0" destOrd="0" parTransId="{982B461B-5516-47D8-AA8D-DDB56E8ED59C}" sibTransId="{98E76208-9887-44DB-B633-A581B71B4A6A}"/>
    <dgm:cxn modelId="{373C4EC0-A672-4878-92B2-BBBA930E7180}" srcId="{CC3C27A0-EBEB-4065-A3FE-C99E3AFD5646}" destId="{D17B6320-77BA-46F4-A0AA-AA66E94C2D2B}" srcOrd="0" destOrd="0" parTransId="{DB808CAD-CCA8-416E-AA32-6580CC5CDFB7}" sibTransId="{9D09E43F-BC52-4FB3-81DD-F8DAEEB54AA9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D409656C-7903-477B-8337-204EE702AD6D}" type="presOf" srcId="{146FA7C0-DF8B-4C6F-9E2B-2203CC52B815}" destId="{304A5C93-92D3-4855-95E3-9BB61EC17E22}" srcOrd="0" destOrd="0" presId="urn:microsoft.com/office/officeart/2005/8/layout/hierarchy6"/>
    <dgm:cxn modelId="{D72B5101-426B-49E3-8E94-8A3B8EC8D505}" type="presOf" srcId="{87648758-DDA4-4C46-B67A-3ADF52126FE4}" destId="{3F7BD4C7-E46F-4323-9C1A-8C33739CAC9B}" srcOrd="0" destOrd="0" presId="urn:microsoft.com/office/officeart/2005/8/layout/hierarchy6"/>
    <dgm:cxn modelId="{396C142E-1F17-4818-B379-60B932871289}" srcId="{CC5DFE14-976C-4E28-8879-B27666E5B5B9}" destId="{D5514648-B5C2-44B5-928B-F23AB8E6D833}" srcOrd="0" destOrd="0" parTransId="{339018D8-D400-483F-8E3E-FAC522944CC3}" sibTransId="{D0DA9968-8A63-4D80-94D6-3B0EE60208DA}"/>
    <dgm:cxn modelId="{46AEC02E-F068-4F36-A2AF-772D6F46A3BB}" type="presParOf" srcId="{304A5C93-92D3-4855-95E3-9BB61EC17E22}" destId="{23F63988-28F5-4D7B-9EDB-73C41FDA5EF8}" srcOrd="0" destOrd="0" presId="urn:microsoft.com/office/officeart/2005/8/layout/hierarchy6"/>
    <dgm:cxn modelId="{115A382A-985C-4577-A7BD-B936D45072E2}" type="presParOf" srcId="{23F63988-28F5-4D7B-9EDB-73C41FDA5EF8}" destId="{42239927-D3F6-4898-BCEC-C5883EDCAB31}" srcOrd="0" destOrd="0" presId="urn:microsoft.com/office/officeart/2005/8/layout/hierarchy6"/>
    <dgm:cxn modelId="{9C69B3D1-AADA-4CAC-B0BA-5FEB54621D02}" type="presParOf" srcId="{42239927-D3F6-4898-BCEC-C5883EDCAB31}" destId="{22F2432B-2E0D-4AEC-949A-3E55EA0307F5}" srcOrd="0" destOrd="0" presId="urn:microsoft.com/office/officeart/2005/8/layout/hierarchy6"/>
    <dgm:cxn modelId="{67DF35DC-7760-489A-9319-61D9FD405A89}" type="presParOf" srcId="{22F2432B-2E0D-4AEC-949A-3E55EA0307F5}" destId="{5C90082F-6F01-4698-B5FD-27C3F78EA7C9}" srcOrd="0" destOrd="0" presId="urn:microsoft.com/office/officeart/2005/8/layout/hierarchy6"/>
    <dgm:cxn modelId="{44391893-F532-4094-A32B-79584CA7F593}" type="presParOf" srcId="{22F2432B-2E0D-4AEC-949A-3E55EA0307F5}" destId="{75331921-7FB6-4C64-BCB0-BDAD8203993C}" srcOrd="1" destOrd="0" presId="urn:microsoft.com/office/officeart/2005/8/layout/hierarchy6"/>
    <dgm:cxn modelId="{D9FF4A79-5796-417D-A9EF-D833EADD6692}" type="presParOf" srcId="{75331921-7FB6-4C64-BCB0-BDAD8203993C}" destId="{CE944FEA-3CDE-4531-AF81-2A8573E4ABC4}" srcOrd="0" destOrd="0" presId="urn:microsoft.com/office/officeart/2005/8/layout/hierarchy6"/>
    <dgm:cxn modelId="{EAF58AB9-B224-4229-AEA2-3AD4E1E2ACC7}" type="presParOf" srcId="{75331921-7FB6-4C64-BCB0-BDAD8203993C}" destId="{0A76B77F-58A9-4DA9-9B3F-773A8A984E3E}" srcOrd="1" destOrd="0" presId="urn:microsoft.com/office/officeart/2005/8/layout/hierarchy6"/>
    <dgm:cxn modelId="{CC0B122B-198F-4126-ABF6-FCEDDC2133F5}" type="presParOf" srcId="{0A76B77F-58A9-4DA9-9B3F-773A8A984E3E}" destId="{3F7BD4C7-E46F-4323-9C1A-8C33739CAC9B}" srcOrd="0" destOrd="0" presId="urn:microsoft.com/office/officeart/2005/8/layout/hierarchy6"/>
    <dgm:cxn modelId="{B685263C-1972-4F21-B2A8-4D7812B13E15}" type="presParOf" srcId="{0A76B77F-58A9-4DA9-9B3F-773A8A984E3E}" destId="{9BB2A62F-B48D-4660-811A-7724EBCCD163}" srcOrd="1" destOrd="0" presId="urn:microsoft.com/office/officeart/2005/8/layout/hierarchy6"/>
    <dgm:cxn modelId="{1608D9FF-66FF-4C65-8BD8-E6F6E8B909BB}" type="presParOf" srcId="{9BB2A62F-B48D-4660-811A-7724EBCCD163}" destId="{D7E22B88-5C5F-4DF7-AB80-D2ADFA6DD0F0}" srcOrd="0" destOrd="0" presId="urn:microsoft.com/office/officeart/2005/8/layout/hierarchy6"/>
    <dgm:cxn modelId="{4D52D6FB-D31B-4E7D-B7E0-26F2DD05F934}" type="presParOf" srcId="{9BB2A62F-B48D-4660-811A-7724EBCCD163}" destId="{096E4B15-94C8-4298-963F-1928A3353C8E}" srcOrd="1" destOrd="0" presId="urn:microsoft.com/office/officeart/2005/8/layout/hierarchy6"/>
    <dgm:cxn modelId="{139B3594-C0B9-4940-AE51-3D2D6752FE8E}" type="presParOf" srcId="{096E4B15-94C8-4298-963F-1928A3353C8E}" destId="{EDCBD860-D9E4-48F2-9D2D-4EC440C141F2}" srcOrd="0" destOrd="0" presId="urn:microsoft.com/office/officeart/2005/8/layout/hierarchy6"/>
    <dgm:cxn modelId="{B41019B2-1286-4418-9AC8-14186474C90A}" type="presParOf" srcId="{096E4B15-94C8-4298-963F-1928A3353C8E}" destId="{D49ECC47-A1CA-4745-A018-E887B8471E70}" srcOrd="1" destOrd="0" presId="urn:microsoft.com/office/officeart/2005/8/layout/hierarchy6"/>
    <dgm:cxn modelId="{CF7BCF39-B899-46AF-A34D-2EB294285EE3}" type="presParOf" srcId="{D49ECC47-A1CA-4745-A018-E887B8471E70}" destId="{FC69C917-7D81-4A3B-ABD9-5A567FEC861B}" srcOrd="0" destOrd="0" presId="urn:microsoft.com/office/officeart/2005/8/layout/hierarchy6"/>
    <dgm:cxn modelId="{2926FBC1-097C-44B0-BC58-1E4572170408}" type="presParOf" srcId="{D49ECC47-A1CA-4745-A018-E887B8471E70}" destId="{6CEB1176-C1B1-4DEF-9E41-E78926D729D4}" srcOrd="1" destOrd="0" presId="urn:microsoft.com/office/officeart/2005/8/layout/hierarchy6"/>
    <dgm:cxn modelId="{430D7F55-926D-404A-9310-A31A870E4107}" type="presParOf" srcId="{6CEB1176-C1B1-4DEF-9E41-E78926D729D4}" destId="{9E009852-A541-45AE-AC09-D71C5F964732}" srcOrd="0" destOrd="0" presId="urn:microsoft.com/office/officeart/2005/8/layout/hierarchy6"/>
    <dgm:cxn modelId="{31674A41-80DE-4223-AD96-4E7BC76B245E}" type="presParOf" srcId="{6CEB1176-C1B1-4DEF-9E41-E78926D729D4}" destId="{BC47DF7F-9500-4E0F-ABE8-F2388809A76A}" srcOrd="1" destOrd="0" presId="urn:microsoft.com/office/officeart/2005/8/layout/hierarchy6"/>
    <dgm:cxn modelId="{FC7669B1-C500-44B1-8CA6-3BF0F78BE800}" type="presParOf" srcId="{9BB2A62F-B48D-4660-811A-7724EBCCD163}" destId="{92AFE316-B16A-4A42-9919-4E76AF5C8EBA}" srcOrd="2" destOrd="0" presId="urn:microsoft.com/office/officeart/2005/8/layout/hierarchy6"/>
    <dgm:cxn modelId="{0CAD2A6F-4E5E-49E2-8EBE-B521AAC5F359}" type="presParOf" srcId="{9BB2A62F-B48D-4660-811A-7724EBCCD163}" destId="{8BD213B8-03FB-4941-8F1B-B544727EE443}" srcOrd="3" destOrd="0" presId="urn:microsoft.com/office/officeart/2005/8/layout/hierarchy6"/>
    <dgm:cxn modelId="{2215A54A-CDE7-48D2-9648-DBDFA8251674}" type="presParOf" srcId="{8BD213B8-03FB-4941-8F1B-B544727EE443}" destId="{CD5AE11E-7090-4D64-A04F-8E82F9704695}" srcOrd="0" destOrd="0" presId="urn:microsoft.com/office/officeart/2005/8/layout/hierarchy6"/>
    <dgm:cxn modelId="{98210B73-5354-4C91-8E2E-CD4A0406DA92}" type="presParOf" srcId="{8BD213B8-03FB-4941-8F1B-B544727EE443}" destId="{2F791427-9BBD-4E43-BF62-E394AB9B5AB0}" srcOrd="1" destOrd="0" presId="urn:microsoft.com/office/officeart/2005/8/layout/hierarchy6"/>
    <dgm:cxn modelId="{0FF6B258-C84E-40A2-A8DF-E3079E3F1144}" type="presParOf" srcId="{2F791427-9BBD-4E43-BF62-E394AB9B5AB0}" destId="{570A6D56-93FD-425D-AB43-E3E8AC5BF4B3}" srcOrd="0" destOrd="0" presId="urn:microsoft.com/office/officeart/2005/8/layout/hierarchy6"/>
    <dgm:cxn modelId="{1D1D194C-B7DD-4EAB-8967-EF377A3FFE88}" type="presParOf" srcId="{2F791427-9BBD-4E43-BF62-E394AB9B5AB0}" destId="{44149ED2-DB8A-4C06-8D75-B52F2B6278B9}" srcOrd="1" destOrd="0" presId="urn:microsoft.com/office/officeart/2005/8/layout/hierarchy6"/>
    <dgm:cxn modelId="{9B1D240C-058A-4758-A6ED-D3BA6B35C9CB}" type="presParOf" srcId="{44149ED2-DB8A-4C06-8D75-B52F2B6278B9}" destId="{C94EA409-DBB4-44B1-AA8A-7FB4A18E81BF}" srcOrd="0" destOrd="0" presId="urn:microsoft.com/office/officeart/2005/8/layout/hierarchy6"/>
    <dgm:cxn modelId="{7FA91E2D-83A8-4DF2-84A5-EECC69ADFDAC}" type="presParOf" srcId="{44149ED2-DB8A-4C06-8D75-B52F2B6278B9}" destId="{EC8ACA4D-33CC-4575-B739-858C6EBACD78}" srcOrd="1" destOrd="0" presId="urn:microsoft.com/office/officeart/2005/8/layout/hierarchy6"/>
    <dgm:cxn modelId="{7AE368CA-EDAE-45BC-978E-A186CC9FD434}" type="presParOf" srcId="{2F791427-9BBD-4E43-BF62-E394AB9B5AB0}" destId="{B31A4CD7-028A-42DA-A08B-0D8A873B35A7}" srcOrd="2" destOrd="0" presId="urn:microsoft.com/office/officeart/2005/8/layout/hierarchy6"/>
    <dgm:cxn modelId="{A9D66FDC-BA58-4C99-97EF-9DE77B183542}" type="presParOf" srcId="{2F791427-9BBD-4E43-BF62-E394AB9B5AB0}" destId="{670AA179-DEF6-4B70-BC1D-05F9C5A06644}" srcOrd="3" destOrd="0" presId="urn:microsoft.com/office/officeart/2005/8/layout/hierarchy6"/>
    <dgm:cxn modelId="{F4B1771E-269C-416B-A605-DFA1005790E9}" type="presParOf" srcId="{670AA179-DEF6-4B70-BC1D-05F9C5A06644}" destId="{1EF15B1A-9496-4944-A398-2EF938DEAD3B}" srcOrd="0" destOrd="0" presId="urn:microsoft.com/office/officeart/2005/8/layout/hierarchy6"/>
    <dgm:cxn modelId="{19BF9226-1BE3-419A-9D7F-AAEFFD101234}" type="presParOf" srcId="{670AA179-DEF6-4B70-BC1D-05F9C5A06644}" destId="{8AA7A0D3-76B6-4713-8E76-9D2966EEC509}" srcOrd="1" destOrd="0" presId="urn:microsoft.com/office/officeart/2005/8/layout/hierarchy6"/>
    <dgm:cxn modelId="{E74C8B63-50FB-4E0E-AB61-6E048E432475}" type="presParOf" srcId="{75331921-7FB6-4C64-BCB0-BDAD8203993C}" destId="{054CA2AF-9489-4889-B3F1-E4CC07C803E1}" srcOrd="2" destOrd="0" presId="urn:microsoft.com/office/officeart/2005/8/layout/hierarchy6"/>
    <dgm:cxn modelId="{B82A7FC3-1D2B-4F6B-98C6-A9BDB3A05D3F}" type="presParOf" srcId="{75331921-7FB6-4C64-BCB0-BDAD8203993C}" destId="{346AF084-DA03-4849-AD9D-21E4843FD9ED}" srcOrd="3" destOrd="0" presId="urn:microsoft.com/office/officeart/2005/8/layout/hierarchy6"/>
    <dgm:cxn modelId="{EE33BA27-5216-44B6-8B67-8EDCB26F12FB}" type="presParOf" srcId="{346AF084-DA03-4849-AD9D-21E4843FD9ED}" destId="{90B896FE-C43B-4227-A4A4-4EF6E4ED88DB}" srcOrd="0" destOrd="0" presId="urn:microsoft.com/office/officeart/2005/8/layout/hierarchy6"/>
    <dgm:cxn modelId="{10D6C40A-F753-4E41-BD07-F0EAC1089973}" type="presParOf" srcId="{346AF084-DA03-4849-AD9D-21E4843FD9ED}" destId="{3D6356CE-CF8A-489D-8A99-4A39F5E13CE5}" srcOrd="1" destOrd="0" presId="urn:microsoft.com/office/officeart/2005/8/layout/hierarchy6"/>
    <dgm:cxn modelId="{3DF2CBB1-8493-4C9C-A18C-8E5814E1E907}" type="presParOf" srcId="{3D6356CE-CF8A-489D-8A99-4A39F5E13CE5}" destId="{49DDEB47-CE58-490F-BAFA-E24F8D0B6003}" srcOrd="0" destOrd="0" presId="urn:microsoft.com/office/officeart/2005/8/layout/hierarchy6"/>
    <dgm:cxn modelId="{521C31C7-6829-41D8-82C5-10696B581D1A}" type="presParOf" srcId="{3D6356CE-CF8A-489D-8A99-4A39F5E13CE5}" destId="{B3B0A270-DBB1-423E-9F2A-4CA0A9432056}" srcOrd="1" destOrd="0" presId="urn:microsoft.com/office/officeart/2005/8/layout/hierarchy6"/>
    <dgm:cxn modelId="{D73E7022-D84C-4F4B-BB23-9AE454A62BE4}" type="presParOf" srcId="{B3B0A270-DBB1-423E-9F2A-4CA0A9432056}" destId="{C5958E69-E1C0-47FC-8725-E4610860DCC4}" srcOrd="0" destOrd="0" presId="urn:microsoft.com/office/officeart/2005/8/layout/hierarchy6"/>
    <dgm:cxn modelId="{37EF51A5-D2E7-4B60-9783-143C0D262105}" type="presParOf" srcId="{B3B0A270-DBB1-423E-9F2A-4CA0A9432056}" destId="{4DA473FF-1FAA-40F6-BB48-203C07B59917}" srcOrd="1" destOrd="0" presId="urn:microsoft.com/office/officeart/2005/8/layout/hierarchy6"/>
    <dgm:cxn modelId="{EBFA67F1-BE6F-4FCC-8D29-E4D84B8EFDAE}" type="presParOf" srcId="{3D6356CE-CF8A-489D-8A99-4A39F5E13CE5}" destId="{EA8C9F16-5D86-4716-BD51-7AA56EB8E440}" srcOrd="2" destOrd="0" presId="urn:microsoft.com/office/officeart/2005/8/layout/hierarchy6"/>
    <dgm:cxn modelId="{12545174-A720-474E-8B48-3A0C608503B6}" type="presParOf" srcId="{3D6356CE-CF8A-489D-8A99-4A39F5E13CE5}" destId="{C50EE555-FBE6-4F53-8D34-3ABFE9C5DBDE}" srcOrd="3" destOrd="0" presId="urn:microsoft.com/office/officeart/2005/8/layout/hierarchy6"/>
    <dgm:cxn modelId="{252D87DD-2526-43FD-BE57-AEE10422E130}" type="presParOf" srcId="{C50EE555-FBE6-4F53-8D34-3ABFE9C5DBDE}" destId="{08BBF6F4-98E8-4766-952A-196E303C26F7}" srcOrd="0" destOrd="0" presId="urn:microsoft.com/office/officeart/2005/8/layout/hierarchy6"/>
    <dgm:cxn modelId="{CC2E2B8F-0B75-47CA-9680-069B11343F93}" type="presParOf" srcId="{C50EE555-FBE6-4F53-8D34-3ABFE9C5DBDE}" destId="{2805DE0D-A510-4D29-BAFB-B2B9E9345EA5}" srcOrd="1" destOrd="0" presId="urn:microsoft.com/office/officeart/2005/8/layout/hierarchy6"/>
    <dgm:cxn modelId="{EB139231-DD74-4AC7-80D6-1CE8313F4F3F}" type="presParOf" srcId="{2805DE0D-A510-4D29-BAFB-B2B9E9345EA5}" destId="{0D66C9B4-A66E-49FC-9A9C-EE6EE2916A02}" srcOrd="0" destOrd="0" presId="urn:microsoft.com/office/officeart/2005/8/layout/hierarchy6"/>
    <dgm:cxn modelId="{AF70E7B5-D8F3-436D-A052-709924FD2CC0}" type="presParOf" srcId="{2805DE0D-A510-4D29-BAFB-B2B9E9345EA5}" destId="{8C506E19-1DE6-40D2-A75C-B6C3A6280C9F}" srcOrd="1" destOrd="0" presId="urn:microsoft.com/office/officeart/2005/8/layout/hierarchy6"/>
    <dgm:cxn modelId="{76F6C020-8F2B-47BA-9F0B-84C8CA41E046}" type="presParOf" srcId="{8C506E19-1DE6-40D2-A75C-B6C3A6280C9F}" destId="{790CB35C-997B-476E-BF91-C8FA290B1A8D}" srcOrd="0" destOrd="0" presId="urn:microsoft.com/office/officeart/2005/8/layout/hierarchy6"/>
    <dgm:cxn modelId="{7D360086-253A-4DEE-8B40-DBB42DEF02C4}" type="presParOf" srcId="{8C506E19-1DE6-40D2-A75C-B6C3A6280C9F}" destId="{74689BBC-C50C-4DA0-8F20-5ECB6C5A43A8}" srcOrd="1" destOrd="0" presId="urn:microsoft.com/office/officeart/2005/8/layout/hierarchy6"/>
    <dgm:cxn modelId="{6035C869-1A32-4311-8F1E-0BC7DDD8C84E}" type="presParOf" srcId="{2805DE0D-A510-4D29-BAFB-B2B9E9345EA5}" destId="{27E2C687-7BE0-4BC1-90CA-D8932714F339}" srcOrd="2" destOrd="0" presId="urn:microsoft.com/office/officeart/2005/8/layout/hierarchy6"/>
    <dgm:cxn modelId="{DB96855E-4D33-4A4E-8719-5DC42E4AC892}" type="presParOf" srcId="{2805DE0D-A510-4D29-BAFB-B2B9E9345EA5}" destId="{0887FD4F-5D1A-435D-8BE7-7C6BC2BC794C}" srcOrd="3" destOrd="0" presId="urn:microsoft.com/office/officeart/2005/8/layout/hierarchy6"/>
    <dgm:cxn modelId="{DBC400AE-D4BB-41B0-8C6A-36F00B6BE4CF}" type="presParOf" srcId="{0887FD4F-5D1A-435D-8BE7-7C6BC2BC794C}" destId="{CD6398BC-3FF2-40D0-B00F-10982F2CED4D}" srcOrd="0" destOrd="0" presId="urn:microsoft.com/office/officeart/2005/8/layout/hierarchy6"/>
    <dgm:cxn modelId="{971B944D-3A7C-4B6B-BD3E-57EA2D31642D}" type="presParOf" srcId="{0887FD4F-5D1A-435D-8BE7-7C6BC2BC794C}" destId="{254A4B64-6F30-492E-8C1E-404AC230AA7B}" srcOrd="1" destOrd="0" presId="urn:microsoft.com/office/officeart/2005/8/layout/hierarchy6"/>
    <dgm:cxn modelId="{0FA1530F-C856-408B-8511-87FE5BB24811}" type="presParOf" srcId="{2805DE0D-A510-4D29-BAFB-B2B9E9345EA5}" destId="{0076C2F0-88B0-4858-A58A-1C710E1EE2A4}" srcOrd="4" destOrd="0" presId="urn:microsoft.com/office/officeart/2005/8/layout/hierarchy6"/>
    <dgm:cxn modelId="{6CCC1F5B-DD89-458D-9699-5623ED70DDA4}" type="presParOf" srcId="{2805DE0D-A510-4D29-BAFB-B2B9E9345EA5}" destId="{E1E0471B-E698-4A56-BE7F-77C2C3369D83}" srcOrd="5" destOrd="0" presId="urn:microsoft.com/office/officeart/2005/8/layout/hierarchy6"/>
    <dgm:cxn modelId="{98155E8D-12F0-4883-BF55-1A770DA3544A}" type="presParOf" srcId="{E1E0471B-E698-4A56-BE7F-77C2C3369D83}" destId="{DEA3A938-FB92-44D2-96FF-A9AE1D79D010}" srcOrd="0" destOrd="0" presId="urn:microsoft.com/office/officeart/2005/8/layout/hierarchy6"/>
    <dgm:cxn modelId="{D7DB5285-EB16-4057-B538-8F88186DE8A4}" type="presParOf" srcId="{E1E0471B-E698-4A56-BE7F-77C2C3369D83}" destId="{D285ED9B-3B7C-40FD-BB0D-48A48F17459B}" srcOrd="1" destOrd="0" presId="urn:microsoft.com/office/officeart/2005/8/layout/hierarchy6"/>
    <dgm:cxn modelId="{C2D407C5-A9B8-4E72-AD8B-F570E7022F85}" type="presParOf" srcId="{2805DE0D-A510-4D29-BAFB-B2B9E9345EA5}" destId="{0EC7FDBC-54DD-4FB0-8F9D-00BD45051201}" srcOrd="6" destOrd="0" presId="urn:microsoft.com/office/officeart/2005/8/layout/hierarchy6"/>
    <dgm:cxn modelId="{A8C7DE25-4DE4-4CD1-AB59-17E2CCF66FD8}" type="presParOf" srcId="{2805DE0D-A510-4D29-BAFB-B2B9E9345EA5}" destId="{68CD3230-E44F-4EB1-B788-49D9A7D3ADE9}" srcOrd="7" destOrd="0" presId="urn:microsoft.com/office/officeart/2005/8/layout/hierarchy6"/>
    <dgm:cxn modelId="{D1A94464-D8D2-44B7-A57C-C88142281FF5}" type="presParOf" srcId="{68CD3230-E44F-4EB1-B788-49D9A7D3ADE9}" destId="{5AAE8B36-75AC-4727-A99C-6E19AAAEBC8D}" srcOrd="0" destOrd="0" presId="urn:microsoft.com/office/officeart/2005/8/layout/hierarchy6"/>
    <dgm:cxn modelId="{60BEEB43-170B-4559-BED3-A007E8160A68}" type="presParOf" srcId="{68CD3230-E44F-4EB1-B788-49D9A7D3ADE9}" destId="{46830F50-7918-4537-8746-93315E48C369}" srcOrd="1" destOrd="0" presId="urn:microsoft.com/office/officeart/2005/8/layout/hierarchy6"/>
    <dgm:cxn modelId="{8860344A-AFD5-4859-AC52-B4247AC54AB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Consistency Protocols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4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4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Implement Consistency Models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4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400"/>
        </a:p>
      </dgm:t>
    </dgm:pt>
    <dgm:pt modelId="{06BE788D-9E8D-4C65-88D2-A9BBC8E5BB13}">
      <dgm:prSet custT="1"/>
      <dgm:spPr/>
      <dgm:t>
        <a:bodyPr/>
        <a:lstStyle/>
        <a:p>
          <a:r>
            <a:rPr lang="en-US" sz="1600" dirty="0" smtClean="0"/>
            <a:t>Types: Primary-based, Replicated-Write, Cache Coherence</a:t>
          </a:r>
        </a:p>
      </dgm:t>
    </dgm:pt>
    <dgm:pt modelId="{746B94F6-26F5-4461-BA0B-6FDBC247B76C}" type="parTrans" cxnId="{AEE7FDF0-4FBA-4EF8-8218-56B2AB031A41}">
      <dgm:prSet/>
      <dgm:spPr/>
      <dgm:t>
        <a:bodyPr/>
        <a:lstStyle/>
        <a:p>
          <a:endParaRPr lang="en-US" sz="1400"/>
        </a:p>
      </dgm:t>
    </dgm:pt>
    <dgm:pt modelId="{0D78D748-6A35-4664-A15B-2E37C5A9EDC2}" type="sibTrans" cxnId="{AEE7FDF0-4FBA-4EF8-8218-56B2AB031A41}">
      <dgm:prSet/>
      <dgm:spPr/>
      <dgm:t>
        <a:bodyPr/>
        <a:lstStyle/>
        <a:p>
          <a:endParaRPr lang="en-US" sz="14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D9FE7ABE-8605-4C3C-B4A7-5BD4E1F3E74A}" type="presOf" srcId="{ED9C8C81-9F84-4A5D-AE37-02FBA8510714}" destId="{8E077789-B227-463F-9B14-6478B95BCF11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1FB265B0-9B61-48D0-9F25-E8E58380C3D8}" type="presOf" srcId="{19BB3654-9E3F-4119-8E07-4752D0C2F01D}" destId="{EF8F5704-5FE1-49C4-9542-4765F4A737E0}" srcOrd="0" destOrd="0" presId="urn:microsoft.com/office/officeart/2005/8/layout/list1"/>
    <dgm:cxn modelId="{99F65CA9-ED84-4211-A092-FF65EDF1BCE2}" type="presOf" srcId="{E2FD452A-6F6D-4B25-A0B8-9822FA473791}" destId="{2FC79CD1-660B-490E-850B-FFD70423A1FB}" srcOrd="0" destOrd="0" presId="urn:microsoft.com/office/officeart/2005/8/layout/list1"/>
    <dgm:cxn modelId="{C66D2201-6BF9-41E7-A08C-DA62029EA554}" type="presOf" srcId="{E2FD452A-6F6D-4B25-A0B8-9822FA473791}" destId="{4F505F68-3D1B-4194-9EBE-EED426DCE66C}" srcOrd="1" destOrd="0" presId="urn:microsoft.com/office/officeart/2005/8/layout/list1"/>
    <dgm:cxn modelId="{AEE7FDF0-4FBA-4EF8-8218-56B2AB031A41}" srcId="{E2FD452A-6F6D-4B25-A0B8-9822FA473791}" destId="{06BE788D-9E8D-4C65-88D2-A9BBC8E5BB13}" srcOrd="1" destOrd="0" parTransId="{746B94F6-26F5-4461-BA0B-6FDBC247B76C}" sibTransId="{0D78D748-6A35-4664-A15B-2E37C5A9EDC2}"/>
    <dgm:cxn modelId="{A5114B09-6B14-48ED-A3AC-A6DE4D720858}" type="presOf" srcId="{06BE788D-9E8D-4C65-88D2-A9BBC8E5BB13}" destId="{8E077789-B227-463F-9B14-6478B95BCF11}" srcOrd="0" destOrd="1" presId="urn:microsoft.com/office/officeart/2005/8/layout/list1"/>
    <dgm:cxn modelId="{12AEE3F6-8C95-4954-B5DF-AF5FD618387E}" type="presParOf" srcId="{EF8F5704-5FE1-49C4-9542-4765F4A737E0}" destId="{E10D65F4-BF9B-4823-AA52-CCA19B452300}" srcOrd="0" destOrd="0" presId="urn:microsoft.com/office/officeart/2005/8/layout/list1"/>
    <dgm:cxn modelId="{9E3311D7-3376-41BF-94A7-A0AE244EB201}" type="presParOf" srcId="{E10D65F4-BF9B-4823-AA52-CCA19B452300}" destId="{2FC79CD1-660B-490E-850B-FFD70423A1FB}" srcOrd="0" destOrd="0" presId="urn:microsoft.com/office/officeart/2005/8/layout/list1"/>
    <dgm:cxn modelId="{A1D30ADB-00C2-4EC9-8ED6-F3FEAB7D91F6}" type="presParOf" srcId="{E10D65F4-BF9B-4823-AA52-CCA19B452300}" destId="{4F505F68-3D1B-4194-9EBE-EED426DCE66C}" srcOrd="1" destOrd="0" presId="urn:microsoft.com/office/officeart/2005/8/layout/list1"/>
    <dgm:cxn modelId="{44354725-39DE-426D-96DA-6B483EC15961}" type="presParOf" srcId="{EF8F5704-5FE1-49C4-9542-4765F4A737E0}" destId="{F3BD0565-9A01-4228-9A38-1D6C012DA3B4}" srcOrd="1" destOrd="0" presId="urn:microsoft.com/office/officeart/2005/8/layout/list1"/>
    <dgm:cxn modelId="{BFD9B2CB-A5D2-4811-8D39-1D87540C6727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Protocols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Primary-based Protocols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100" dirty="0" smtClean="0"/>
            <a:t>Replicated-Write Protocols</a:t>
          </a:r>
          <a:endParaRPr lang="en-US" sz="11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100" dirty="0" smtClean="0"/>
            <a:t>Cache Coherent Protocols</a:t>
          </a:r>
          <a:endParaRPr lang="en-US" sz="11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/>
        </a:p>
      </dgm:t>
    </dgm:pt>
    <dgm:pt modelId="{11448F7E-98B1-4BF9-9F22-2BC523EEEDE2}">
      <dgm:prSet phldrT="[Text]" custT="1"/>
      <dgm:spPr/>
      <dgm:t>
        <a:bodyPr/>
        <a:lstStyle/>
        <a:p>
          <a:r>
            <a:rPr lang="en-US" sz="1100" dirty="0" smtClean="0"/>
            <a:t>Remote-Write Protocols</a:t>
          </a:r>
          <a:endParaRPr lang="en-US" sz="1100" dirty="0"/>
        </a:p>
      </dgm:t>
    </dgm:pt>
    <dgm:pt modelId="{7FC7E641-D70F-4BBD-B0F0-811EC2733241}" type="parTrans" cxnId="{DF865B50-0CB9-4081-8CB5-89F67DD2F43B}">
      <dgm:prSet/>
      <dgm:spPr/>
      <dgm:t>
        <a:bodyPr/>
        <a:lstStyle/>
        <a:p>
          <a:endParaRPr lang="en-US"/>
        </a:p>
      </dgm:t>
    </dgm:pt>
    <dgm:pt modelId="{CD48A316-D0FD-42B3-80B7-5CA08FA2B05B}" type="sibTrans" cxnId="{DF865B50-0CB9-4081-8CB5-89F67DD2F43B}">
      <dgm:prSet/>
      <dgm:spPr/>
      <dgm:t>
        <a:bodyPr/>
        <a:lstStyle/>
        <a:p>
          <a:endParaRPr lang="en-US"/>
        </a:p>
      </dgm:t>
    </dgm:pt>
    <dgm:pt modelId="{D7442CA0-DDCC-4D90-AA23-F863BD0D5026}">
      <dgm:prSet phldrT="[Text]" custT="1"/>
      <dgm:spPr/>
      <dgm:t>
        <a:bodyPr/>
        <a:lstStyle/>
        <a:p>
          <a:r>
            <a:rPr lang="en-US" sz="1100" dirty="0" smtClean="0"/>
            <a:t>Local-Write Protocols</a:t>
          </a:r>
          <a:endParaRPr lang="en-US" sz="1100" dirty="0"/>
        </a:p>
      </dgm:t>
    </dgm:pt>
    <dgm:pt modelId="{E25E5D96-1DD8-42A1-A74D-6DC7883119A5}" type="sibTrans" cxnId="{3C2844F1-C5ED-4FD4-B9B1-B746AC694ABD}">
      <dgm:prSet/>
      <dgm:spPr/>
      <dgm:t>
        <a:bodyPr/>
        <a:lstStyle/>
        <a:p>
          <a:endParaRPr lang="en-US"/>
        </a:p>
      </dgm:t>
    </dgm:pt>
    <dgm:pt modelId="{BFF87AF6-220F-4E13-A1EA-C4B4AF455B7B}" type="parTrans" cxnId="{3C2844F1-C5ED-4FD4-B9B1-B746AC694ABD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0AF1FBD7-EBC6-40BE-841A-AF5E08661EF2}" type="pres">
      <dgm:prSet presAssocID="{7FC7E641-D70F-4BBD-B0F0-811EC2733241}" presName="Name19" presStyleLbl="parChTrans1D3" presStyleIdx="0" presStyleCnt="2"/>
      <dgm:spPr/>
      <dgm:t>
        <a:bodyPr/>
        <a:lstStyle/>
        <a:p>
          <a:endParaRPr lang="en-US"/>
        </a:p>
      </dgm:t>
    </dgm:pt>
    <dgm:pt modelId="{59BECB3D-AE67-4B60-AAC7-3321A274C5F3}" type="pres">
      <dgm:prSet presAssocID="{11448F7E-98B1-4BF9-9F22-2BC523EEEDE2}" presName="Name21" presStyleCnt="0"/>
      <dgm:spPr/>
    </dgm:pt>
    <dgm:pt modelId="{CE8650EF-CD7E-492C-8754-3D9E878391BE}" type="pres">
      <dgm:prSet presAssocID="{11448F7E-98B1-4BF9-9F22-2BC523EEEDE2}" presName="level2Shape" presStyleLbl="node3" presStyleIdx="0" presStyleCnt="2"/>
      <dgm:spPr/>
      <dgm:t>
        <a:bodyPr/>
        <a:lstStyle/>
        <a:p>
          <a:endParaRPr lang="en-US"/>
        </a:p>
      </dgm:t>
    </dgm:pt>
    <dgm:pt modelId="{FF60950F-BEEF-429B-8C44-31E4F3D125D8}" type="pres">
      <dgm:prSet presAssocID="{11448F7E-98B1-4BF9-9F22-2BC523EEEDE2}" presName="hierChild3" presStyleCnt="0"/>
      <dgm:spPr/>
    </dgm:pt>
    <dgm:pt modelId="{5A3BB784-D971-4DBE-9955-909E84AE1D65}" type="pres">
      <dgm:prSet presAssocID="{BFF87AF6-220F-4E13-A1EA-C4B4AF455B7B}" presName="Name19" presStyleLbl="parChTrans1D3" presStyleIdx="1" presStyleCnt="2"/>
      <dgm:spPr/>
      <dgm:t>
        <a:bodyPr/>
        <a:lstStyle/>
        <a:p>
          <a:endParaRPr lang="en-US"/>
        </a:p>
      </dgm:t>
    </dgm:pt>
    <dgm:pt modelId="{BE906031-AF3A-4259-B6DE-BC5957436C34}" type="pres">
      <dgm:prSet presAssocID="{D7442CA0-DDCC-4D90-AA23-F863BD0D5026}" presName="Name21" presStyleCnt="0"/>
      <dgm:spPr/>
    </dgm:pt>
    <dgm:pt modelId="{4A40F78F-F8ED-4C97-BE9F-64BBFD354662}" type="pres">
      <dgm:prSet presAssocID="{D7442CA0-DDCC-4D90-AA23-F863BD0D5026}" presName="level2Shape" presStyleLbl="node3" presStyleIdx="1" presStyleCnt="2"/>
      <dgm:spPr/>
      <dgm:t>
        <a:bodyPr/>
        <a:lstStyle/>
        <a:p>
          <a:endParaRPr lang="en-US"/>
        </a:p>
      </dgm:t>
    </dgm:pt>
    <dgm:pt modelId="{BEFDBCFF-F3FC-4837-9B85-04A96A80E93E}" type="pres">
      <dgm:prSet presAssocID="{D7442CA0-DDCC-4D90-AA23-F863BD0D5026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2EFDA3E0-05C7-4FE6-BBF1-6F553DF5CA6A}" type="presOf" srcId="{D7442CA0-DDCC-4D90-AA23-F863BD0D5026}" destId="{4A40F78F-F8ED-4C97-BE9F-64BBFD354662}" srcOrd="0" destOrd="0" presId="urn:microsoft.com/office/officeart/2005/8/layout/hierarchy6"/>
    <dgm:cxn modelId="{B6C667E4-13FE-4EEB-8427-C5513D5FE930}" type="presOf" srcId="{1A0799C5-BC6B-4AD3-95B8-DE47FE84350D}" destId="{4DFDABB8-D647-4489-B38C-2113A3F58C13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BA084EED-2D08-4846-B0F8-D9CB84D30015}" type="presOf" srcId="{BFF87AF6-220F-4E13-A1EA-C4B4AF455B7B}" destId="{5A3BB784-D971-4DBE-9955-909E84AE1D65}" srcOrd="0" destOrd="0" presId="urn:microsoft.com/office/officeart/2005/8/layout/hierarchy6"/>
    <dgm:cxn modelId="{A06CF47C-8CB7-4F6C-A2F7-0A50314CCEB7}" type="presOf" srcId="{927F4FF5-FFAD-4A5B-81C2-E96FB5D32072}" destId="{CE944FEA-3CDE-4531-AF81-2A8573E4ABC4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C2E188ED-54CE-4CB2-8271-C7FF674950FC}" type="presOf" srcId="{969C9522-C0A6-4A47-99C2-FF389973BEA2}" destId="{C15A26F5-AFA2-498B-BB43-3CE07D50D31F}" srcOrd="0" destOrd="0" presId="urn:microsoft.com/office/officeart/2005/8/layout/hierarchy6"/>
    <dgm:cxn modelId="{3C2844F1-C5ED-4FD4-B9B1-B746AC694ABD}" srcId="{87648758-DDA4-4C46-B67A-3ADF52126FE4}" destId="{D7442CA0-DDCC-4D90-AA23-F863BD0D5026}" srcOrd="1" destOrd="0" parTransId="{BFF87AF6-220F-4E13-A1EA-C4B4AF455B7B}" sibTransId="{E25E5D96-1DD8-42A1-A74D-6DC7883119A5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DF865B50-0CB9-4081-8CB5-89F67DD2F43B}" srcId="{87648758-DDA4-4C46-B67A-3ADF52126FE4}" destId="{11448F7E-98B1-4BF9-9F22-2BC523EEEDE2}" srcOrd="0" destOrd="0" parTransId="{7FC7E641-D70F-4BBD-B0F0-811EC2733241}" sibTransId="{CD48A316-D0FD-42B3-80B7-5CA08FA2B05B}"/>
    <dgm:cxn modelId="{B8D403E1-E457-424A-9F6D-18D61D620ABA}" type="presOf" srcId="{7FC7E641-D70F-4BBD-B0F0-811EC2733241}" destId="{0AF1FBD7-EBC6-40BE-841A-AF5E08661EF2}" srcOrd="0" destOrd="0" presId="urn:microsoft.com/office/officeart/2005/8/layout/hierarchy6"/>
    <dgm:cxn modelId="{1D3EF446-336B-459C-A523-A14444CB586E}" type="presOf" srcId="{11448F7E-98B1-4BF9-9F22-2BC523EEEDE2}" destId="{CE8650EF-CD7E-492C-8754-3D9E878391BE}" srcOrd="0" destOrd="0" presId="urn:microsoft.com/office/officeart/2005/8/layout/hierarchy6"/>
    <dgm:cxn modelId="{9F8D4333-4EA4-4631-B7F8-8D7AD85E11E5}" type="presOf" srcId="{E1D5BAB9-1722-4DA9-8DB5-FD87F4BA0CD0}" destId="{5C90082F-6F01-4698-B5FD-27C3F78EA7C9}" srcOrd="0" destOrd="0" presId="urn:microsoft.com/office/officeart/2005/8/layout/hierarchy6"/>
    <dgm:cxn modelId="{A48F9B62-5A40-4BF2-AC86-11CF84125A30}" type="presOf" srcId="{6C56E3A7-4119-411C-8CF6-B6EA579588E0}" destId="{2817A7E4-E9C5-45B2-9297-E847E6B58511}" srcOrd="0" destOrd="0" presId="urn:microsoft.com/office/officeart/2005/8/layout/hierarchy6"/>
    <dgm:cxn modelId="{A400552C-5922-4C4E-AC29-ED5EAB88190E}" type="presOf" srcId="{146FA7C0-DF8B-4C6F-9E2B-2203CC52B815}" destId="{304A5C93-92D3-4855-95E3-9BB61EC17E22}" srcOrd="0" destOrd="0" presId="urn:microsoft.com/office/officeart/2005/8/layout/hierarchy6"/>
    <dgm:cxn modelId="{A72C01B1-D240-4E10-9B49-A010064D492B}" type="presOf" srcId="{87648758-DDA4-4C46-B67A-3ADF52126FE4}" destId="{3F7BD4C7-E46F-4323-9C1A-8C33739CAC9B}" srcOrd="0" destOrd="0" presId="urn:microsoft.com/office/officeart/2005/8/layout/hierarchy6"/>
    <dgm:cxn modelId="{55E82FCD-DA4E-4E05-B20D-41460BB818AD}" type="presOf" srcId="{5B64632B-E447-4007-B82B-5B86BFA002D8}" destId="{87348AC1-249B-4268-8619-69F3ECA152C7}" srcOrd="0" destOrd="0" presId="urn:microsoft.com/office/officeart/2005/8/layout/hierarchy6"/>
    <dgm:cxn modelId="{1E4D76A0-4A21-4070-8F45-86CF4EFF0D6F}" type="presParOf" srcId="{304A5C93-92D3-4855-95E3-9BB61EC17E22}" destId="{23F63988-28F5-4D7B-9EDB-73C41FDA5EF8}" srcOrd="0" destOrd="0" presId="urn:microsoft.com/office/officeart/2005/8/layout/hierarchy6"/>
    <dgm:cxn modelId="{5602F0D6-4DFB-48D9-81AF-70F17D9AA115}" type="presParOf" srcId="{23F63988-28F5-4D7B-9EDB-73C41FDA5EF8}" destId="{42239927-D3F6-4898-BCEC-C5883EDCAB31}" srcOrd="0" destOrd="0" presId="urn:microsoft.com/office/officeart/2005/8/layout/hierarchy6"/>
    <dgm:cxn modelId="{8A3EC2EC-68F0-4699-B233-97C99341C511}" type="presParOf" srcId="{42239927-D3F6-4898-BCEC-C5883EDCAB31}" destId="{22F2432B-2E0D-4AEC-949A-3E55EA0307F5}" srcOrd="0" destOrd="0" presId="urn:microsoft.com/office/officeart/2005/8/layout/hierarchy6"/>
    <dgm:cxn modelId="{742D693B-40E4-4722-8A69-F0AA30A4AF5D}" type="presParOf" srcId="{22F2432B-2E0D-4AEC-949A-3E55EA0307F5}" destId="{5C90082F-6F01-4698-B5FD-27C3F78EA7C9}" srcOrd="0" destOrd="0" presId="urn:microsoft.com/office/officeart/2005/8/layout/hierarchy6"/>
    <dgm:cxn modelId="{0FE9D823-4E40-477F-8850-C54F8CC0BA3D}" type="presParOf" srcId="{22F2432B-2E0D-4AEC-949A-3E55EA0307F5}" destId="{75331921-7FB6-4C64-BCB0-BDAD8203993C}" srcOrd="1" destOrd="0" presId="urn:microsoft.com/office/officeart/2005/8/layout/hierarchy6"/>
    <dgm:cxn modelId="{F6830F6B-82E6-4CFE-8E0E-839936F3BD12}" type="presParOf" srcId="{75331921-7FB6-4C64-BCB0-BDAD8203993C}" destId="{CE944FEA-3CDE-4531-AF81-2A8573E4ABC4}" srcOrd="0" destOrd="0" presId="urn:microsoft.com/office/officeart/2005/8/layout/hierarchy6"/>
    <dgm:cxn modelId="{644868B7-9C3C-4254-967D-DF8E4BC1842A}" type="presParOf" srcId="{75331921-7FB6-4C64-BCB0-BDAD8203993C}" destId="{0A76B77F-58A9-4DA9-9B3F-773A8A984E3E}" srcOrd="1" destOrd="0" presId="urn:microsoft.com/office/officeart/2005/8/layout/hierarchy6"/>
    <dgm:cxn modelId="{38691C09-2C79-4973-BB03-AC2011848D25}" type="presParOf" srcId="{0A76B77F-58A9-4DA9-9B3F-773A8A984E3E}" destId="{3F7BD4C7-E46F-4323-9C1A-8C33739CAC9B}" srcOrd="0" destOrd="0" presId="urn:microsoft.com/office/officeart/2005/8/layout/hierarchy6"/>
    <dgm:cxn modelId="{853021C5-2463-4652-B2C8-6859DCEBD118}" type="presParOf" srcId="{0A76B77F-58A9-4DA9-9B3F-773A8A984E3E}" destId="{9BB2A62F-B48D-4660-811A-7724EBCCD163}" srcOrd="1" destOrd="0" presId="urn:microsoft.com/office/officeart/2005/8/layout/hierarchy6"/>
    <dgm:cxn modelId="{D8DBA79A-357B-4C59-9F28-67083D9F65A6}" type="presParOf" srcId="{9BB2A62F-B48D-4660-811A-7724EBCCD163}" destId="{0AF1FBD7-EBC6-40BE-841A-AF5E08661EF2}" srcOrd="0" destOrd="0" presId="urn:microsoft.com/office/officeart/2005/8/layout/hierarchy6"/>
    <dgm:cxn modelId="{7E971DB1-EB91-4ABA-8666-77B1DAF0BE1B}" type="presParOf" srcId="{9BB2A62F-B48D-4660-811A-7724EBCCD163}" destId="{59BECB3D-AE67-4B60-AAC7-3321A274C5F3}" srcOrd="1" destOrd="0" presId="urn:microsoft.com/office/officeart/2005/8/layout/hierarchy6"/>
    <dgm:cxn modelId="{22E88720-0F02-4261-B0CB-2C348AFB40C3}" type="presParOf" srcId="{59BECB3D-AE67-4B60-AAC7-3321A274C5F3}" destId="{CE8650EF-CD7E-492C-8754-3D9E878391BE}" srcOrd="0" destOrd="0" presId="urn:microsoft.com/office/officeart/2005/8/layout/hierarchy6"/>
    <dgm:cxn modelId="{1E39F3B6-891A-4406-8786-6320AD877050}" type="presParOf" srcId="{59BECB3D-AE67-4B60-AAC7-3321A274C5F3}" destId="{FF60950F-BEEF-429B-8C44-31E4F3D125D8}" srcOrd="1" destOrd="0" presId="urn:microsoft.com/office/officeart/2005/8/layout/hierarchy6"/>
    <dgm:cxn modelId="{9ECFD5FC-561D-427E-AE0E-F0D6208D5EF1}" type="presParOf" srcId="{9BB2A62F-B48D-4660-811A-7724EBCCD163}" destId="{5A3BB784-D971-4DBE-9955-909E84AE1D65}" srcOrd="2" destOrd="0" presId="urn:microsoft.com/office/officeart/2005/8/layout/hierarchy6"/>
    <dgm:cxn modelId="{C010F1E9-9E99-4219-B074-C6B684372BAD}" type="presParOf" srcId="{9BB2A62F-B48D-4660-811A-7724EBCCD163}" destId="{BE906031-AF3A-4259-B6DE-BC5957436C34}" srcOrd="3" destOrd="0" presId="urn:microsoft.com/office/officeart/2005/8/layout/hierarchy6"/>
    <dgm:cxn modelId="{64B74B55-B85D-478E-B0CF-FD833A260121}" type="presParOf" srcId="{BE906031-AF3A-4259-B6DE-BC5957436C34}" destId="{4A40F78F-F8ED-4C97-BE9F-64BBFD354662}" srcOrd="0" destOrd="0" presId="urn:microsoft.com/office/officeart/2005/8/layout/hierarchy6"/>
    <dgm:cxn modelId="{E553876F-1FEE-498B-80F3-65D68D93F5D1}" type="presParOf" srcId="{BE906031-AF3A-4259-B6DE-BC5957436C34}" destId="{BEFDBCFF-F3FC-4837-9B85-04A96A80E93E}" srcOrd="1" destOrd="0" presId="urn:microsoft.com/office/officeart/2005/8/layout/hierarchy6"/>
    <dgm:cxn modelId="{CE41FDE7-C2C9-400E-BF65-BD217B1B0922}" type="presParOf" srcId="{75331921-7FB6-4C64-BCB0-BDAD8203993C}" destId="{2817A7E4-E9C5-45B2-9297-E847E6B58511}" srcOrd="2" destOrd="0" presId="urn:microsoft.com/office/officeart/2005/8/layout/hierarchy6"/>
    <dgm:cxn modelId="{7843654A-02F2-4DE0-BF62-C03D588A3ED9}" type="presParOf" srcId="{75331921-7FB6-4C64-BCB0-BDAD8203993C}" destId="{C49FC04C-D7FD-4311-8F0E-BF5BFD5181A0}" srcOrd="3" destOrd="0" presId="urn:microsoft.com/office/officeart/2005/8/layout/hierarchy6"/>
    <dgm:cxn modelId="{4A61B81F-37DF-4D08-9CEE-60CF5CC59E08}" type="presParOf" srcId="{C49FC04C-D7FD-4311-8F0E-BF5BFD5181A0}" destId="{4DFDABB8-D647-4489-B38C-2113A3F58C13}" srcOrd="0" destOrd="0" presId="urn:microsoft.com/office/officeart/2005/8/layout/hierarchy6"/>
    <dgm:cxn modelId="{38106796-DDC1-4C29-8AA1-E002FC4EB0FF}" type="presParOf" srcId="{C49FC04C-D7FD-4311-8F0E-BF5BFD5181A0}" destId="{9586E076-E1AB-46A9-AA48-BEEE955E6A32}" srcOrd="1" destOrd="0" presId="urn:microsoft.com/office/officeart/2005/8/layout/hierarchy6"/>
    <dgm:cxn modelId="{1DEFA6CD-30A1-4F09-97EE-D9E4EC7C618A}" type="presParOf" srcId="{75331921-7FB6-4C64-BCB0-BDAD8203993C}" destId="{C15A26F5-AFA2-498B-BB43-3CE07D50D31F}" srcOrd="4" destOrd="0" presId="urn:microsoft.com/office/officeart/2005/8/layout/hierarchy6"/>
    <dgm:cxn modelId="{718E71E7-99EF-4B1E-92EA-BA8B2EB5D874}" type="presParOf" srcId="{75331921-7FB6-4C64-BCB0-BDAD8203993C}" destId="{3BF045D8-7C2B-47E3-9C0B-84B39893F500}" srcOrd="5" destOrd="0" presId="urn:microsoft.com/office/officeart/2005/8/layout/hierarchy6"/>
    <dgm:cxn modelId="{94A6CD3B-6891-4998-BB42-58A144214C6E}" type="presParOf" srcId="{3BF045D8-7C2B-47E3-9C0B-84B39893F500}" destId="{87348AC1-249B-4268-8619-69F3ECA152C7}" srcOrd="0" destOrd="0" presId="urn:microsoft.com/office/officeart/2005/8/layout/hierarchy6"/>
    <dgm:cxn modelId="{36C1FD22-9B6E-4770-8678-DDE79515EEB2}" type="presParOf" srcId="{3BF045D8-7C2B-47E3-9C0B-84B39893F500}" destId="{82E7538E-3F64-47A9-9E06-9DD1D587786D}" srcOrd="1" destOrd="0" presId="urn:microsoft.com/office/officeart/2005/8/layout/hierarchy6"/>
    <dgm:cxn modelId="{C2A67063-B4D7-44B5-9C1E-B9EBA4D5D6D3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60E2F6D3-9815-41A0-BBC3-FA51D0B4EBD1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8281BA39-347F-4155-976D-4199C0DF82B3}" type="parTrans" cxnId="{44EE6D38-DF4B-4F22-A688-A99AC5C05223}">
      <dgm:prSet/>
      <dgm:spPr/>
      <dgm:t>
        <a:bodyPr/>
        <a:lstStyle/>
        <a:p>
          <a:endParaRPr lang="en-US" sz="1400"/>
        </a:p>
      </dgm:t>
    </dgm:pt>
    <dgm:pt modelId="{86407EAE-D61B-417E-8A3C-B875F1430F2A}" type="sibTrans" cxnId="{44EE6D38-DF4B-4F22-A688-A99AC5C05223}">
      <dgm:prSet/>
      <dgm:spPr/>
      <dgm:t>
        <a:bodyPr/>
        <a:lstStyle/>
        <a:p>
          <a:endParaRPr lang="en-US" sz="1400"/>
        </a:p>
      </dgm:t>
    </dgm:pt>
    <dgm:pt modelId="{890DFED5-A51C-4F98-8323-9D7C38DD2336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DC6BA669-98C7-468F-B3FC-26FF2BCF4B1B}" type="parTrans" cxnId="{32D7D8AE-9D78-4D40-8930-D6745511C8E0}">
      <dgm:prSet/>
      <dgm:spPr/>
      <dgm:t>
        <a:bodyPr/>
        <a:lstStyle/>
        <a:p>
          <a:endParaRPr lang="en-US"/>
        </a:p>
      </dgm:t>
    </dgm:pt>
    <dgm:pt modelId="{82E08BF3-49B6-4FDA-99D6-5B03003DAA99}" type="sibTrans" cxnId="{32D7D8AE-9D78-4D40-8930-D6745511C8E0}">
      <dgm:prSet/>
      <dgm:spPr/>
      <dgm:t>
        <a:bodyPr/>
        <a:lstStyle/>
        <a:p>
          <a:endParaRPr lang="en-US"/>
        </a:p>
      </dgm:t>
    </dgm:pt>
    <dgm:pt modelId="{82B929E7-8463-4E9B-BA54-AAE945EDA899}">
      <dgm:prSet phldrT="[Text]" custT="1"/>
      <dgm:spPr/>
      <dgm:t>
        <a:bodyPr/>
        <a:lstStyle/>
        <a:p>
          <a:r>
            <a:rPr lang="en-US" sz="1400" dirty="0" smtClean="0"/>
            <a:t>Local-Write Protocols</a:t>
          </a:r>
          <a:endParaRPr lang="en-US" sz="1400" dirty="0"/>
        </a:p>
      </dgm:t>
    </dgm:pt>
    <dgm:pt modelId="{AF483832-C220-47DE-BB35-113A16A54E0A}" type="parTrans" cxnId="{46A400A1-D2FA-41F7-847B-F3BE50936A05}">
      <dgm:prSet/>
      <dgm:spPr/>
      <dgm:t>
        <a:bodyPr/>
        <a:lstStyle/>
        <a:p>
          <a:endParaRPr lang="en-US"/>
        </a:p>
      </dgm:t>
    </dgm:pt>
    <dgm:pt modelId="{EEFE45C9-8887-42B5-A74D-3A8C002EA6C2}" type="sibTrans" cxnId="{46A400A1-D2FA-41F7-847B-F3BE50936A0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FB95E1E-7CAC-4497-BC98-928006A4619C}" type="pres">
      <dgm:prSet presAssocID="{8281BA39-347F-4155-976D-4199C0DF82B3}" presName="Name19" presStyleLbl="parChTrans1D3" presStyleIdx="0" presStyleCnt="3"/>
      <dgm:spPr/>
      <dgm:t>
        <a:bodyPr/>
        <a:lstStyle/>
        <a:p>
          <a:endParaRPr lang="en-US"/>
        </a:p>
      </dgm:t>
    </dgm:pt>
    <dgm:pt modelId="{EA7608D2-80D5-44D8-B618-1EBB94C0F1AA}" type="pres">
      <dgm:prSet presAssocID="{60E2F6D3-9815-41A0-BBC3-FA51D0B4EBD1}" presName="Name21" presStyleCnt="0"/>
      <dgm:spPr/>
    </dgm:pt>
    <dgm:pt modelId="{D0D327DA-FA58-4526-B0DC-9CEFE3D65AE9}" type="pres">
      <dgm:prSet presAssocID="{60E2F6D3-9815-41A0-BBC3-FA51D0B4EBD1}" presName="level2Shape" presStyleLbl="node3" presStyleIdx="0" presStyleCnt="3"/>
      <dgm:spPr/>
      <dgm:t>
        <a:bodyPr/>
        <a:lstStyle/>
        <a:p>
          <a:endParaRPr lang="en-US"/>
        </a:p>
      </dgm:t>
    </dgm:pt>
    <dgm:pt modelId="{C07DC9A4-EF70-4754-9846-5928F8E1A1A4}" type="pres">
      <dgm:prSet presAssocID="{60E2F6D3-9815-41A0-BBC3-FA51D0B4EBD1}" presName="hierChild3" presStyleCnt="0"/>
      <dgm:spPr/>
    </dgm:pt>
    <dgm:pt modelId="{903CD53A-5090-4D3C-B06B-7DAC35F69A6B}" type="pres">
      <dgm:prSet presAssocID="{AF483832-C220-47DE-BB35-113A16A54E0A}" presName="Name19" presStyleLbl="parChTrans1D3" presStyleIdx="1" presStyleCnt="3"/>
      <dgm:spPr/>
      <dgm:t>
        <a:bodyPr/>
        <a:lstStyle/>
        <a:p>
          <a:endParaRPr lang="en-US"/>
        </a:p>
      </dgm:t>
    </dgm:pt>
    <dgm:pt modelId="{56E8436F-0B5E-4C41-8F35-3C4147C3710D}" type="pres">
      <dgm:prSet presAssocID="{82B929E7-8463-4E9B-BA54-AAE945EDA899}" presName="Name21" presStyleCnt="0"/>
      <dgm:spPr/>
    </dgm:pt>
    <dgm:pt modelId="{11257B78-7E21-45FF-816B-49AFB300EB77}" type="pres">
      <dgm:prSet presAssocID="{82B929E7-8463-4E9B-BA54-AAE945EDA899}" presName="level2Shape" presStyleLbl="node3" presStyleIdx="1" presStyleCnt="3"/>
      <dgm:spPr/>
      <dgm:t>
        <a:bodyPr/>
        <a:lstStyle/>
        <a:p>
          <a:endParaRPr lang="en-US"/>
        </a:p>
      </dgm:t>
    </dgm:pt>
    <dgm:pt modelId="{F9BC3D2F-EE57-420A-A50A-40AF12B8D6D4}" type="pres">
      <dgm:prSet presAssocID="{82B929E7-8463-4E9B-BA54-AAE945EDA899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9AE74DB1-8D65-4DAC-8FAB-C04AD2D27501}" type="pres">
      <dgm:prSet presAssocID="{DC6BA669-98C7-468F-B3FC-26FF2BCF4B1B}" presName="Name19" presStyleLbl="parChTrans1D3" presStyleIdx="2" presStyleCnt="3"/>
      <dgm:spPr/>
      <dgm:t>
        <a:bodyPr/>
        <a:lstStyle/>
        <a:p>
          <a:endParaRPr lang="en-US"/>
        </a:p>
      </dgm:t>
    </dgm:pt>
    <dgm:pt modelId="{6697A76D-3F29-4ED9-A8F4-94206C53BCA4}" type="pres">
      <dgm:prSet presAssocID="{890DFED5-A51C-4F98-8323-9D7C38DD2336}" presName="Name21" presStyleCnt="0"/>
      <dgm:spPr/>
    </dgm:pt>
    <dgm:pt modelId="{28AD1DF2-5835-4210-A110-8439D1D88683}" type="pres">
      <dgm:prSet presAssocID="{890DFED5-A51C-4F98-8323-9D7C38DD2336}" presName="level2Shape" presStyleLbl="node3" presStyleIdx="2" presStyleCnt="3"/>
      <dgm:spPr/>
      <dgm:t>
        <a:bodyPr/>
        <a:lstStyle/>
        <a:p>
          <a:endParaRPr lang="en-US"/>
        </a:p>
      </dgm:t>
    </dgm:pt>
    <dgm:pt modelId="{F291A6DF-D241-4583-B04F-9E07CC85ECA0}" type="pres">
      <dgm:prSet presAssocID="{890DFED5-A51C-4F98-8323-9D7C38DD2336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46A400A1-D2FA-41F7-847B-F3BE50936A05}" srcId="{87648758-DDA4-4C46-B67A-3ADF52126FE4}" destId="{82B929E7-8463-4E9B-BA54-AAE945EDA899}" srcOrd="1" destOrd="0" parTransId="{AF483832-C220-47DE-BB35-113A16A54E0A}" sibTransId="{EEFE45C9-8887-42B5-A74D-3A8C002EA6C2}"/>
    <dgm:cxn modelId="{613E6B13-E3FB-4DF2-9420-8F6512D52C3D}" type="presOf" srcId="{AF483832-C220-47DE-BB35-113A16A54E0A}" destId="{903CD53A-5090-4D3C-B06B-7DAC35F69A6B}" srcOrd="0" destOrd="0" presId="urn:microsoft.com/office/officeart/2005/8/layout/hierarchy6"/>
    <dgm:cxn modelId="{5922F092-0275-4152-8C9F-4DF3D3A8A72D}" type="presOf" srcId="{890DFED5-A51C-4F98-8323-9D7C38DD2336}" destId="{28AD1DF2-5835-4210-A110-8439D1D88683}" srcOrd="0" destOrd="0" presId="urn:microsoft.com/office/officeart/2005/8/layout/hierarchy6"/>
    <dgm:cxn modelId="{CDF8BBB4-28E0-409B-AEC5-67E0AA205292}" type="presOf" srcId="{927F4FF5-FFAD-4A5B-81C2-E96FB5D32072}" destId="{CE944FEA-3CDE-4531-AF81-2A8573E4ABC4}" srcOrd="0" destOrd="0" presId="urn:microsoft.com/office/officeart/2005/8/layout/hierarchy6"/>
    <dgm:cxn modelId="{D385D12F-96D3-472E-B882-9C99511EBE17}" type="presOf" srcId="{DC6BA669-98C7-468F-B3FC-26FF2BCF4B1B}" destId="{9AE74DB1-8D65-4DAC-8FAB-C04AD2D27501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BAD17C1F-E2CD-45E7-934B-EA1D669D6D17}" type="presOf" srcId="{969C9522-C0A6-4A47-99C2-FF389973BEA2}" destId="{C15A26F5-AFA2-498B-BB43-3CE07D50D31F}" srcOrd="0" destOrd="0" presId="urn:microsoft.com/office/officeart/2005/8/layout/hierarchy6"/>
    <dgm:cxn modelId="{CBBB73F7-4DE7-4A6B-BE3D-9250E7CA845C}" type="presOf" srcId="{6C56E3A7-4119-411C-8CF6-B6EA579588E0}" destId="{2817A7E4-E9C5-45B2-9297-E847E6B58511}" srcOrd="0" destOrd="0" presId="urn:microsoft.com/office/officeart/2005/8/layout/hierarchy6"/>
    <dgm:cxn modelId="{44EE6D38-DF4B-4F22-A688-A99AC5C05223}" srcId="{87648758-DDA4-4C46-B67A-3ADF52126FE4}" destId="{60E2F6D3-9815-41A0-BBC3-FA51D0B4EBD1}" srcOrd="0" destOrd="0" parTransId="{8281BA39-347F-4155-976D-4199C0DF82B3}" sibTransId="{86407EAE-D61B-417E-8A3C-B875F1430F2A}"/>
    <dgm:cxn modelId="{AFE589A4-2DD4-4506-B235-474D5C3F7BC0}" type="presOf" srcId="{E1D5BAB9-1722-4DA9-8DB5-FD87F4BA0CD0}" destId="{5C90082F-6F01-4698-B5FD-27C3F78EA7C9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F7DFF922-83E8-459A-9D16-87671129A385}" type="presOf" srcId="{1A0799C5-BC6B-4AD3-95B8-DE47FE84350D}" destId="{4DFDABB8-D647-4489-B38C-2113A3F58C13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D5CDBBD6-12AF-4C1F-A12F-9511653DB369}" type="presOf" srcId="{5B64632B-E447-4007-B82B-5B86BFA002D8}" destId="{87348AC1-249B-4268-8619-69F3ECA152C7}" srcOrd="0" destOrd="0" presId="urn:microsoft.com/office/officeart/2005/8/layout/hierarchy6"/>
    <dgm:cxn modelId="{DAE69BF1-A2CE-4702-81EF-C36690C8DA09}" type="presOf" srcId="{60E2F6D3-9815-41A0-BBC3-FA51D0B4EBD1}" destId="{D0D327DA-FA58-4526-B0DC-9CEFE3D65AE9}" srcOrd="0" destOrd="0" presId="urn:microsoft.com/office/officeart/2005/8/layout/hierarchy6"/>
    <dgm:cxn modelId="{32D7D8AE-9D78-4D40-8930-D6745511C8E0}" srcId="{1A0799C5-BC6B-4AD3-95B8-DE47FE84350D}" destId="{890DFED5-A51C-4F98-8323-9D7C38DD2336}" srcOrd="0" destOrd="0" parTransId="{DC6BA669-98C7-468F-B3FC-26FF2BCF4B1B}" sibTransId="{82E08BF3-49B6-4FDA-99D6-5B03003DAA99}"/>
    <dgm:cxn modelId="{27F17B91-5A92-4733-A99A-9ABFEA2F723E}" type="presOf" srcId="{82B929E7-8463-4E9B-BA54-AAE945EDA899}" destId="{11257B78-7E21-45FF-816B-49AFB300EB77}" srcOrd="0" destOrd="0" presId="urn:microsoft.com/office/officeart/2005/8/layout/hierarchy6"/>
    <dgm:cxn modelId="{2B8D8CC3-ECD0-4D00-9DDF-51BF080BE06B}" type="presOf" srcId="{146FA7C0-DF8B-4C6F-9E2B-2203CC52B815}" destId="{304A5C93-92D3-4855-95E3-9BB61EC17E22}" srcOrd="0" destOrd="0" presId="urn:microsoft.com/office/officeart/2005/8/layout/hierarchy6"/>
    <dgm:cxn modelId="{1A4E4B56-2DB8-48CB-96CA-062DC8E571F8}" type="presOf" srcId="{87648758-DDA4-4C46-B67A-3ADF52126FE4}" destId="{3F7BD4C7-E46F-4323-9C1A-8C33739CAC9B}" srcOrd="0" destOrd="0" presId="urn:microsoft.com/office/officeart/2005/8/layout/hierarchy6"/>
    <dgm:cxn modelId="{E34D312A-279D-4E7E-B442-88CA01F02F73}" type="presOf" srcId="{8281BA39-347F-4155-976D-4199C0DF82B3}" destId="{DFB95E1E-7CAC-4497-BC98-928006A4619C}" srcOrd="0" destOrd="0" presId="urn:microsoft.com/office/officeart/2005/8/layout/hierarchy6"/>
    <dgm:cxn modelId="{94A57194-2E7A-4DF6-86BC-09559DFC35A9}" type="presParOf" srcId="{304A5C93-92D3-4855-95E3-9BB61EC17E22}" destId="{23F63988-28F5-4D7B-9EDB-73C41FDA5EF8}" srcOrd="0" destOrd="0" presId="urn:microsoft.com/office/officeart/2005/8/layout/hierarchy6"/>
    <dgm:cxn modelId="{85A9A0B3-A731-4CE0-AFB3-D031AD019C31}" type="presParOf" srcId="{23F63988-28F5-4D7B-9EDB-73C41FDA5EF8}" destId="{42239927-D3F6-4898-BCEC-C5883EDCAB31}" srcOrd="0" destOrd="0" presId="urn:microsoft.com/office/officeart/2005/8/layout/hierarchy6"/>
    <dgm:cxn modelId="{A81DE867-A138-44EA-8403-1CA8CDD49E7B}" type="presParOf" srcId="{42239927-D3F6-4898-BCEC-C5883EDCAB31}" destId="{22F2432B-2E0D-4AEC-949A-3E55EA0307F5}" srcOrd="0" destOrd="0" presId="urn:microsoft.com/office/officeart/2005/8/layout/hierarchy6"/>
    <dgm:cxn modelId="{98A1A2C4-B9F0-44B5-A44D-6FE5B427F33A}" type="presParOf" srcId="{22F2432B-2E0D-4AEC-949A-3E55EA0307F5}" destId="{5C90082F-6F01-4698-B5FD-27C3F78EA7C9}" srcOrd="0" destOrd="0" presId="urn:microsoft.com/office/officeart/2005/8/layout/hierarchy6"/>
    <dgm:cxn modelId="{7742D087-0CBE-4118-A82B-DBC712077EEA}" type="presParOf" srcId="{22F2432B-2E0D-4AEC-949A-3E55EA0307F5}" destId="{75331921-7FB6-4C64-BCB0-BDAD8203993C}" srcOrd="1" destOrd="0" presId="urn:microsoft.com/office/officeart/2005/8/layout/hierarchy6"/>
    <dgm:cxn modelId="{47280849-5111-4B5C-9471-546BE72AA40B}" type="presParOf" srcId="{75331921-7FB6-4C64-BCB0-BDAD8203993C}" destId="{CE944FEA-3CDE-4531-AF81-2A8573E4ABC4}" srcOrd="0" destOrd="0" presId="urn:microsoft.com/office/officeart/2005/8/layout/hierarchy6"/>
    <dgm:cxn modelId="{B94523DC-EDCF-449A-8401-F1D0C95F576E}" type="presParOf" srcId="{75331921-7FB6-4C64-BCB0-BDAD8203993C}" destId="{0A76B77F-58A9-4DA9-9B3F-773A8A984E3E}" srcOrd="1" destOrd="0" presId="urn:microsoft.com/office/officeart/2005/8/layout/hierarchy6"/>
    <dgm:cxn modelId="{A270FE47-4A22-4EE6-A1CB-83FF3F2BC209}" type="presParOf" srcId="{0A76B77F-58A9-4DA9-9B3F-773A8A984E3E}" destId="{3F7BD4C7-E46F-4323-9C1A-8C33739CAC9B}" srcOrd="0" destOrd="0" presId="urn:microsoft.com/office/officeart/2005/8/layout/hierarchy6"/>
    <dgm:cxn modelId="{24177541-EE87-4D0C-943F-AE9F80A3C4CE}" type="presParOf" srcId="{0A76B77F-58A9-4DA9-9B3F-773A8A984E3E}" destId="{9BB2A62F-B48D-4660-811A-7724EBCCD163}" srcOrd="1" destOrd="0" presId="urn:microsoft.com/office/officeart/2005/8/layout/hierarchy6"/>
    <dgm:cxn modelId="{49FD7925-22C7-431B-8346-26EF0BDBE4BC}" type="presParOf" srcId="{9BB2A62F-B48D-4660-811A-7724EBCCD163}" destId="{DFB95E1E-7CAC-4497-BC98-928006A4619C}" srcOrd="0" destOrd="0" presId="urn:microsoft.com/office/officeart/2005/8/layout/hierarchy6"/>
    <dgm:cxn modelId="{63E54E20-1691-4E70-BEF9-D59692682EA1}" type="presParOf" srcId="{9BB2A62F-B48D-4660-811A-7724EBCCD163}" destId="{EA7608D2-80D5-44D8-B618-1EBB94C0F1AA}" srcOrd="1" destOrd="0" presId="urn:microsoft.com/office/officeart/2005/8/layout/hierarchy6"/>
    <dgm:cxn modelId="{774E0B83-4ACA-432F-94FC-CD64016DB266}" type="presParOf" srcId="{EA7608D2-80D5-44D8-B618-1EBB94C0F1AA}" destId="{D0D327DA-FA58-4526-B0DC-9CEFE3D65AE9}" srcOrd="0" destOrd="0" presId="urn:microsoft.com/office/officeart/2005/8/layout/hierarchy6"/>
    <dgm:cxn modelId="{FADACE35-ECDB-42A8-8775-2CF3E8378F48}" type="presParOf" srcId="{EA7608D2-80D5-44D8-B618-1EBB94C0F1AA}" destId="{C07DC9A4-EF70-4754-9846-5928F8E1A1A4}" srcOrd="1" destOrd="0" presId="urn:microsoft.com/office/officeart/2005/8/layout/hierarchy6"/>
    <dgm:cxn modelId="{68425716-F106-4F9C-A547-476E9F3E0902}" type="presParOf" srcId="{9BB2A62F-B48D-4660-811A-7724EBCCD163}" destId="{903CD53A-5090-4D3C-B06B-7DAC35F69A6B}" srcOrd="2" destOrd="0" presId="urn:microsoft.com/office/officeart/2005/8/layout/hierarchy6"/>
    <dgm:cxn modelId="{2CB021D0-71F6-44FE-B84C-E03C59857321}" type="presParOf" srcId="{9BB2A62F-B48D-4660-811A-7724EBCCD163}" destId="{56E8436F-0B5E-4C41-8F35-3C4147C3710D}" srcOrd="3" destOrd="0" presId="urn:microsoft.com/office/officeart/2005/8/layout/hierarchy6"/>
    <dgm:cxn modelId="{CC52878E-B0C1-4827-A1AD-EE81403B4474}" type="presParOf" srcId="{56E8436F-0B5E-4C41-8F35-3C4147C3710D}" destId="{11257B78-7E21-45FF-816B-49AFB300EB77}" srcOrd="0" destOrd="0" presId="urn:microsoft.com/office/officeart/2005/8/layout/hierarchy6"/>
    <dgm:cxn modelId="{9FF9F570-D150-4402-B53C-5ED10E7B1ABB}" type="presParOf" srcId="{56E8436F-0B5E-4C41-8F35-3C4147C3710D}" destId="{F9BC3D2F-EE57-420A-A50A-40AF12B8D6D4}" srcOrd="1" destOrd="0" presId="urn:microsoft.com/office/officeart/2005/8/layout/hierarchy6"/>
    <dgm:cxn modelId="{36C7C3F5-34EF-41B8-9F75-665EFF59036F}" type="presParOf" srcId="{75331921-7FB6-4C64-BCB0-BDAD8203993C}" destId="{2817A7E4-E9C5-45B2-9297-E847E6B58511}" srcOrd="2" destOrd="0" presId="urn:microsoft.com/office/officeart/2005/8/layout/hierarchy6"/>
    <dgm:cxn modelId="{FFBE51F1-5F13-4B89-B788-DC2892D5393E}" type="presParOf" srcId="{75331921-7FB6-4C64-BCB0-BDAD8203993C}" destId="{C49FC04C-D7FD-4311-8F0E-BF5BFD5181A0}" srcOrd="3" destOrd="0" presId="urn:microsoft.com/office/officeart/2005/8/layout/hierarchy6"/>
    <dgm:cxn modelId="{F42B3333-813C-429E-9D9D-5D948C143999}" type="presParOf" srcId="{C49FC04C-D7FD-4311-8F0E-BF5BFD5181A0}" destId="{4DFDABB8-D647-4489-B38C-2113A3F58C13}" srcOrd="0" destOrd="0" presId="urn:microsoft.com/office/officeart/2005/8/layout/hierarchy6"/>
    <dgm:cxn modelId="{B3D5C93A-241B-433E-8AB7-9897B0480BF4}" type="presParOf" srcId="{C49FC04C-D7FD-4311-8F0E-BF5BFD5181A0}" destId="{9586E076-E1AB-46A9-AA48-BEEE955E6A32}" srcOrd="1" destOrd="0" presId="urn:microsoft.com/office/officeart/2005/8/layout/hierarchy6"/>
    <dgm:cxn modelId="{FA525207-3249-4F3C-B3DF-21DF731D4F1E}" type="presParOf" srcId="{9586E076-E1AB-46A9-AA48-BEEE955E6A32}" destId="{9AE74DB1-8D65-4DAC-8FAB-C04AD2D27501}" srcOrd="0" destOrd="0" presId="urn:microsoft.com/office/officeart/2005/8/layout/hierarchy6"/>
    <dgm:cxn modelId="{A1327888-83AA-449B-8E9A-179E0E9BB4E9}" type="presParOf" srcId="{9586E076-E1AB-46A9-AA48-BEEE955E6A32}" destId="{6697A76D-3F29-4ED9-A8F4-94206C53BCA4}" srcOrd="1" destOrd="0" presId="urn:microsoft.com/office/officeart/2005/8/layout/hierarchy6"/>
    <dgm:cxn modelId="{5963E8E7-63D7-47A8-BCCF-B6F73F0DA8EC}" type="presParOf" srcId="{6697A76D-3F29-4ED9-A8F4-94206C53BCA4}" destId="{28AD1DF2-5835-4210-A110-8439D1D88683}" srcOrd="0" destOrd="0" presId="urn:microsoft.com/office/officeart/2005/8/layout/hierarchy6"/>
    <dgm:cxn modelId="{4D1C5998-B357-4E8C-9F3E-2E1257CCA6EE}" type="presParOf" srcId="{6697A76D-3F29-4ED9-A8F4-94206C53BCA4}" destId="{F291A6DF-D241-4583-B04F-9E07CC85ECA0}" srcOrd="1" destOrd="0" presId="urn:microsoft.com/office/officeart/2005/8/layout/hierarchy6"/>
    <dgm:cxn modelId="{108EDE96-58AA-46D0-AAC3-FC82189686CC}" type="presParOf" srcId="{75331921-7FB6-4C64-BCB0-BDAD8203993C}" destId="{C15A26F5-AFA2-498B-BB43-3CE07D50D31F}" srcOrd="4" destOrd="0" presId="urn:microsoft.com/office/officeart/2005/8/layout/hierarchy6"/>
    <dgm:cxn modelId="{E702B9D2-3953-4833-8C8A-971D923B2E2D}" type="presParOf" srcId="{75331921-7FB6-4C64-BCB0-BDAD8203993C}" destId="{3BF045D8-7C2B-47E3-9C0B-84B39893F500}" srcOrd="5" destOrd="0" presId="urn:microsoft.com/office/officeart/2005/8/layout/hierarchy6"/>
    <dgm:cxn modelId="{05EF5460-3A12-4C8A-92E6-753462BC09F7}" type="presParOf" srcId="{3BF045D8-7C2B-47E3-9C0B-84B39893F500}" destId="{87348AC1-249B-4268-8619-69F3ECA152C7}" srcOrd="0" destOrd="0" presId="urn:microsoft.com/office/officeart/2005/8/layout/hierarchy6"/>
    <dgm:cxn modelId="{9BD6D8A9-F849-476C-B9FC-58D0CE360F80}" type="presParOf" srcId="{3BF045D8-7C2B-47E3-9C0B-84B39893F500}" destId="{82E7538E-3F64-47A9-9E06-9DD1D587786D}" srcOrd="1" destOrd="0" presId="urn:microsoft.com/office/officeart/2005/8/layout/hierarchy6"/>
    <dgm:cxn modelId="{F4B6A29B-DD5C-4223-AA35-86F52ADFD3CB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11448F7E-98B1-4BF9-9F22-2BC523EEEDE2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7FC7E641-D70F-4BBD-B0F0-811EC2733241}" type="parTrans" cxnId="{DF865B50-0CB9-4081-8CB5-89F67DD2F43B}">
      <dgm:prSet/>
      <dgm:spPr/>
      <dgm:t>
        <a:bodyPr/>
        <a:lstStyle/>
        <a:p>
          <a:endParaRPr lang="en-US" sz="2400"/>
        </a:p>
      </dgm:t>
    </dgm:pt>
    <dgm:pt modelId="{CD48A316-D0FD-42B3-80B7-5CA08FA2B05B}" type="sibTrans" cxnId="{DF865B50-0CB9-4081-8CB5-89F67DD2F43B}">
      <dgm:prSet/>
      <dgm:spPr/>
      <dgm:t>
        <a:bodyPr/>
        <a:lstStyle/>
        <a:p>
          <a:endParaRPr lang="en-US" sz="2400"/>
        </a:p>
      </dgm:t>
    </dgm:pt>
    <dgm:pt modelId="{CA3F5798-69BF-4737-A37E-F197C7B3BF3B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BD9F9FC1-030B-47A2-A69F-F0E91BC6ADF5}" type="parTrans" cxnId="{F777646F-B878-4586-B9B2-900E42A62DAA}">
      <dgm:prSet/>
      <dgm:spPr/>
      <dgm:t>
        <a:bodyPr/>
        <a:lstStyle/>
        <a:p>
          <a:endParaRPr lang="en-US" sz="2400"/>
        </a:p>
      </dgm:t>
    </dgm:pt>
    <dgm:pt modelId="{98F3A612-7403-4E73-AF6E-0AB6FD3AF508}" type="sibTrans" cxnId="{F777646F-B878-4586-B9B2-900E42A62DAA}">
      <dgm:prSet/>
      <dgm:spPr/>
      <dgm:t>
        <a:bodyPr/>
        <a:lstStyle/>
        <a:p>
          <a:endParaRPr lang="en-US" sz="2400"/>
        </a:p>
      </dgm:t>
    </dgm:pt>
    <dgm:pt modelId="{57C30509-8EE4-4BD3-B802-B24FE285A1D6}">
      <dgm:prSet phldrT="[Text]" custT="1"/>
      <dgm:spPr/>
      <dgm:t>
        <a:bodyPr/>
        <a:lstStyle/>
        <a:p>
          <a:r>
            <a:rPr lang="en-US" sz="1400" dirty="0" smtClean="0"/>
            <a:t>Coherence Detection Strategies</a:t>
          </a:r>
          <a:endParaRPr lang="en-US" sz="1400" dirty="0"/>
        </a:p>
      </dgm:t>
    </dgm:pt>
    <dgm:pt modelId="{8B2C3D90-D92E-4A3F-9A6B-F62F6CB1662B}" type="parTrans" cxnId="{D231D8ED-8EFF-4B38-A6B5-B1CAE89958FC}">
      <dgm:prSet/>
      <dgm:spPr/>
      <dgm:t>
        <a:bodyPr/>
        <a:lstStyle/>
        <a:p>
          <a:endParaRPr lang="en-US" sz="2400"/>
        </a:p>
      </dgm:t>
    </dgm:pt>
    <dgm:pt modelId="{FE941893-F6E7-404D-B12F-4829112B1A74}" type="sibTrans" cxnId="{D231D8ED-8EFF-4B38-A6B5-B1CAE89958FC}">
      <dgm:prSet/>
      <dgm:spPr/>
      <dgm:t>
        <a:bodyPr/>
        <a:lstStyle/>
        <a:p>
          <a:endParaRPr lang="en-US" sz="2400"/>
        </a:p>
      </dgm:t>
    </dgm:pt>
    <dgm:pt modelId="{17745CA7-7BCF-43A1-8D39-49528FF5E842}">
      <dgm:prSet phldrT="[Text]" custT="1"/>
      <dgm:spPr/>
      <dgm:t>
        <a:bodyPr/>
        <a:lstStyle/>
        <a:p>
          <a:r>
            <a:rPr lang="en-US" sz="1400" dirty="0" smtClean="0"/>
            <a:t>Coherence Enforcement Strategies</a:t>
          </a:r>
          <a:endParaRPr lang="en-US" sz="1400" dirty="0"/>
        </a:p>
      </dgm:t>
    </dgm:pt>
    <dgm:pt modelId="{BCAEF3C5-F874-40ED-91E2-BCCA09264E46}" type="parTrans" cxnId="{F293B406-F103-40BF-B7AA-DEA48DDFA356}">
      <dgm:prSet/>
      <dgm:spPr/>
      <dgm:t>
        <a:bodyPr/>
        <a:lstStyle/>
        <a:p>
          <a:endParaRPr lang="en-US" sz="2400"/>
        </a:p>
      </dgm:t>
    </dgm:pt>
    <dgm:pt modelId="{7A7C5669-0B47-400C-A834-882B96ADED98}" type="sibTrans" cxnId="{F293B406-F103-40BF-B7AA-DEA48DDFA356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0AF1FBD7-EBC6-40BE-841A-AF5E08661EF2}" type="pres">
      <dgm:prSet presAssocID="{7FC7E641-D70F-4BBD-B0F0-811EC2733241}" presName="Name19" presStyleLbl="parChTrans1D3" presStyleIdx="0" presStyleCnt="4"/>
      <dgm:spPr/>
      <dgm:t>
        <a:bodyPr/>
        <a:lstStyle/>
        <a:p>
          <a:endParaRPr lang="en-US"/>
        </a:p>
      </dgm:t>
    </dgm:pt>
    <dgm:pt modelId="{59BECB3D-AE67-4B60-AAC7-3321A274C5F3}" type="pres">
      <dgm:prSet presAssocID="{11448F7E-98B1-4BF9-9F22-2BC523EEEDE2}" presName="Name21" presStyleCnt="0"/>
      <dgm:spPr/>
    </dgm:pt>
    <dgm:pt modelId="{CE8650EF-CD7E-492C-8754-3D9E878391BE}" type="pres">
      <dgm:prSet presAssocID="{11448F7E-98B1-4BF9-9F22-2BC523EEEDE2}" presName="level2Shape" presStyleLbl="node3" presStyleIdx="0" presStyleCnt="4"/>
      <dgm:spPr/>
      <dgm:t>
        <a:bodyPr/>
        <a:lstStyle/>
        <a:p>
          <a:endParaRPr lang="en-US"/>
        </a:p>
      </dgm:t>
    </dgm:pt>
    <dgm:pt modelId="{FF60950F-BEEF-429B-8C44-31E4F3D125D8}" type="pres">
      <dgm:prSet presAssocID="{11448F7E-98B1-4BF9-9F22-2BC523EEEDE2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B2448E19-BB08-46E4-B4DD-D2951C204F48}" type="pres">
      <dgm:prSet presAssocID="{BD9F9FC1-030B-47A2-A69F-F0E91BC6ADF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507D4B5F-0349-48BE-A02B-9CD617C9B7A0}" type="pres">
      <dgm:prSet presAssocID="{CA3F5798-69BF-4737-A37E-F197C7B3BF3B}" presName="Name21" presStyleCnt="0"/>
      <dgm:spPr/>
    </dgm:pt>
    <dgm:pt modelId="{19808C25-3C5F-4CD1-A616-23DEC1C69544}" type="pres">
      <dgm:prSet presAssocID="{CA3F5798-69BF-4737-A37E-F197C7B3BF3B}" presName="level2Shape" presStyleLbl="node3" presStyleIdx="1" presStyleCnt="4"/>
      <dgm:spPr/>
      <dgm:t>
        <a:bodyPr/>
        <a:lstStyle/>
        <a:p>
          <a:endParaRPr lang="en-US"/>
        </a:p>
      </dgm:t>
    </dgm:pt>
    <dgm:pt modelId="{4C0825E2-9974-4D60-9756-913761254693}" type="pres">
      <dgm:prSet presAssocID="{CA3F5798-69BF-4737-A37E-F197C7B3BF3B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37FC7BE9-2BFC-44EF-A44E-A66B1E2AE737}" type="pres">
      <dgm:prSet presAssocID="{8B2C3D90-D92E-4A3F-9A6B-F62F6CB1662B}" presName="Name19" presStyleLbl="parChTrans1D3" presStyleIdx="2" presStyleCnt="4"/>
      <dgm:spPr/>
      <dgm:t>
        <a:bodyPr/>
        <a:lstStyle/>
        <a:p>
          <a:endParaRPr lang="en-US"/>
        </a:p>
      </dgm:t>
    </dgm:pt>
    <dgm:pt modelId="{5426783B-AD04-4BA7-9A43-77D4677BAD25}" type="pres">
      <dgm:prSet presAssocID="{57C30509-8EE4-4BD3-B802-B24FE285A1D6}" presName="Name21" presStyleCnt="0"/>
      <dgm:spPr/>
    </dgm:pt>
    <dgm:pt modelId="{4D8F36E1-C125-4F62-B5B4-B018FC0513BC}" type="pres">
      <dgm:prSet presAssocID="{57C30509-8EE4-4BD3-B802-B24FE285A1D6}" presName="level2Shape" presStyleLbl="node3" presStyleIdx="2" presStyleCnt="4"/>
      <dgm:spPr/>
      <dgm:t>
        <a:bodyPr/>
        <a:lstStyle/>
        <a:p>
          <a:endParaRPr lang="en-US"/>
        </a:p>
      </dgm:t>
    </dgm:pt>
    <dgm:pt modelId="{417B3A46-4AEF-4CBB-ADE3-8398B9643F12}" type="pres">
      <dgm:prSet presAssocID="{57C30509-8EE4-4BD3-B802-B24FE285A1D6}" presName="hierChild3" presStyleCnt="0"/>
      <dgm:spPr/>
    </dgm:pt>
    <dgm:pt modelId="{614052A1-C873-4D6F-B33E-34DDA2469BE4}" type="pres">
      <dgm:prSet presAssocID="{BCAEF3C5-F874-40ED-91E2-BCCA09264E46}" presName="Name19" presStyleLbl="parChTrans1D3" presStyleIdx="3" presStyleCnt="4"/>
      <dgm:spPr/>
      <dgm:t>
        <a:bodyPr/>
        <a:lstStyle/>
        <a:p>
          <a:endParaRPr lang="en-US"/>
        </a:p>
      </dgm:t>
    </dgm:pt>
    <dgm:pt modelId="{3761428C-55C8-42A3-A925-EC540CD83507}" type="pres">
      <dgm:prSet presAssocID="{17745CA7-7BCF-43A1-8D39-49528FF5E842}" presName="Name21" presStyleCnt="0"/>
      <dgm:spPr/>
    </dgm:pt>
    <dgm:pt modelId="{A9C9EAAB-E696-4921-B533-98AA54860A7D}" type="pres">
      <dgm:prSet presAssocID="{17745CA7-7BCF-43A1-8D39-49528FF5E842}" presName="level2Shape" presStyleLbl="node3" presStyleIdx="3" presStyleCnt="4"/>
      <dgm:spPr/>
      <dgm:t>
        <a:bodyPr/>
        <a:lstStyle/>
        <a:p>
          <a:endParaRPr lang="en-US"/>
        </a:p>
      </dgm:t>
    </dgm:pt>
    <dgm:pt modelId="{37885FCE-D577-4445-8A00-33EE1132BD35}" type="pres">
      <dgm:prSet presAssocID="{17745CA7-7BCF-43A1-8D39-49528FF5E842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3B985E18-A233-4590-9BC6-110B8E309E2A}" type="presOf" srcId="{8B2C3D90-D92E-4A3F-9A6B-F62F6CB1662B}" destId="{37FC7BE9-2BFC-44EF-A44E-A66B1E2AE737}" srcOrd="0" destOrd="0" presId="urn:microsoft.com/office/officeart/2005/8/layout/hierarchy6"/>
    <dgm:cxn modelId="{127E808C-7D36-4564-A045-7B42C1E4D794}" type="presOf" srcId="{1A0799C5-BC6B-4AD3-95B8-DE47FE84350D}" destId="{4DFDABB8-D647-4489-B38C-2113A3F58C13}" srcOrd="0" destOrd="0" presId="urn:microsoft.com/office/officeart/2005/8/layout/hierarchy6"/>
    <dgm:cxn modelId="{7E20D061-667B-4D61-806D-FE14403523B6}" type="presOf" srcId="{BD9F9FC1-030B-47A2-A69F-F0E91BC6ADF5}" destId="{B2448E19-BB08-46E4-B4DD-D2951C204F48}" srcOrd="0" destOrd="0" presId="urn:microsoft.com/office/officeart/2005/8/layout/hierarchy6"/>
    <dgm:cxn modelId="{88BCB9D8-CEE1-4D3B-9448-2978E7C67094}" type="presOf" srcId="{969C9522-C0A6-4A47-99C2-FF389973BEA2}" destId="{C15A26F5-AFA2-498B-BB43-3CE07D50D31F}" srcOrd="0" destOrd="0" presId="urn:microsoft.com/office/officeart/2005/8/layout/hierarchy6"/>
    <dgm:cxn modelId="{F293B406-F103-40BF-B7AA-DEA48DDFA356}" srcId="{5B64632B-E447-4007-B82B-5B86BFA002D8}" destId="{17745CA7-7BCF-43A1-8D39-49528FF5E842}" srcOrd="1" destOrd="0" parTransId="{BCAEF3C5-F874-40ED-91E2-BCCA09264E46}" sibTransId="{7A7C5669-0B47-400C-A834-882B96ADED98}"/>
    <dgm:cxn modelId="{9EEE63E3-AE2E-459A-AD80-7A20587972F4}" type="presOf" srcId="{57C30509-8EE4-4BD3-B802-B24FE285A1D6}" destId="{4D8F36E1-C125-4F62-B5B4-B018FC0513BC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122A0A0F-FE31-4804-BCBA-5D8BD519F37A}" type="presOf" srcId="{87648758-DDA4-4C46-B67A-3ADF52126FE4}" destId="{3F7BD4C7-E46F-4323-9C1A-8C33739CAC9B}" srcOrd="0" destOrd="0" presId="urn:microsoft.com/office/officeart/2005/8/layout/hierarchy6"/>
    <dgm:cxn modelId="{20600E00-F5DA-420D-A913-226C118161B8}" type="presOf" srcId="{146FA7C0-DF8B-4C6F-9E2B-2203CC52B815}" destId="{304A5C93-92D3-4855-95E3-9BB61EC17E22}" srcOrd="0" destOrd="0" presId="urn:microsoft.com/office/officeart/2005/8/layout/hierarchy6"/>
    <dgm:cxn modelId="{EE983605-27EF-411F-AF82-A729C96FFE8B}" type="presOf" srcId="{CA3F5798-69BF-4737-A37E-F197C7B3BF3B}" destId="{19808C25-3C5F-4CD1-A616-23DEC1C69544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F777646F-B878-4586-B9B2-900E42A62DAA}" srcId="{1A0799C5-BC6B-4AD3-95B8-DE47FE84350D}" destId="{CA3F5798-69BF-4737-A37E-F197C7B3BF3B}" srcOrd="0" destOrd="0" parTransId="{BD9F9FC1-030B-47A2-A69F-F0E91BC6ADF5}" sibTransId="{98F3A612-7403-4E73-AF6E-0AB6FD3AF508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F6BBDD70-61F2-4B9C-844C-79B74A8752EF}" type="presOf" srcId="{927F4FF5-FFAD-4A5B-81C2-E96FB5D32072}" destId="{CE944FEA-3CDE-4531-AF81-2A8573E4ABC4}" srcOrd="0" destOrd="0" presId="urn:microsoft.com/office/officeart/2005/8/layout/hierarchy6"/>
    <dgm:cxn modelId="{02FAD600-CD20-41B9-B821-19A1DC4174CF}" type="presOf" srcId="{7FC7E641-D70F-4BBD-B0F0-811EC2733241}" destId="{0AF1FBD7-EBC6-40BE-841A-AF5E08661EF2}" srcOrd="0" destOrd="0" presId="urn:microsoft.com/office/officeart/2005/8/layout/hierarchy6"/>
    <dgm:cxn modelId="{35A9D8D9-A3F9-4F22-B066-FA574615F3EC}" type="presOf" srcId="{17745CA7-7BCF-43A1-8D39-49528FF5E842}" destId="{A9C9EAAB-E696-4921-B533-98AA54860A7D}" srcOrd="0" destOrd="0" presId="urn:microsoft.com/office/officeart/2005/8/layout/hierarchy6"/>
    <dgm:cxn modelId="{69311AA4-DB34-40B5-ADB2-73A386150E3F}" type="presOf" srcId="{BCAEF3C5-F874-40ED-91E2-BCCA09264E46}" destId="{614052A1-C873-4D6F-B33E-34DDA2469BE4}" srcOrd="0" destOrd="0" presId="urn:microsoft.com/office/officeart/2005/8/layout/hierarchy6"/>
    <dgm:cxn modelId="{D231D8ED-8EFF-4B38-A6B5-B1CAE89958FC}" srcId="{5B64632B-E447-4007-B82B-5B86BFA002D8}" destId="{57C30509-8EE4-4BD3-B802-B24FE285A1D6}" srcOrd="0" destOrd="0" parTransId="{8B2C3D90-D92E-4A3F-9A6B-F62F6CB1662B}" sibTransId="{FE941893-F6E7-404D-B12F-4829112B1A7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DF865B50-0CB9-4081-8CB5-89F67DD2F43B}" srcId="{87648758-DDA4-4C46-B67A-3ADF52126FE4}" destId="{11448F7E-98B1-4BF9-9F22-2BC523EEEDE2}" srcOrd="0" destOrd="0" parTransId="{7FC7E641-D70F-4BBD-B0F0-811EC2733241}" sibTransId="{CD48A316-D0FD-42B3-80B7-5CA08FA2B05B}"/>
    <dgm:cxn modelId="{E8A0328B-5188-4480-BA08-C47124B5F5A2}" type="presOf" srcId="{6C56E3A7-4119-411C-8CF6-B6EA579588E0}" destId="{2817A7E4-E9C5-45B2-9297-E847E6B58511}" srcOrd="0" destOrd="0" presId="urn:microsoft.com/office/officeart/2005/8/layout/hierarchy6"/>
    <dgm:cxn modelId="{35C26434-84AE-4C30-9F6D-1D1594C50001}" type="presOf" srcId="{E1D5BAB9-1722-4DA9-8DB5-FD87F4BA0CD0}" destId="{5C90082F-6F01-4698-B5FD-27C3F78EA7C9}" srcOrd="0" destOrd="0" presId="urn:microsoft.com/office/officeart/2005/8/layout/hierarchy6"/>
    <dgm:cxn modelId="{EA7FA11C-A661-457E-B0CE-0DCA4D30B129}" type="presOf" srcId="{11448F7E-98B1-4BF9-9F22-2BC523EEEDE2}" destId="{CE8650EF-CD7E-492C-8754-3D9E878391BE}" srcOrd="0" destOrd="0" presId="urn:microsoft.com/office/officeart/2005/8/layout/hierarchy6"/>
    <dgm:cxn modelId="{BE7168B1-6EDD-4F9A-A48C-9DAD8B329579}" type="presOf" srcId="{5B64632B-E447-4007-B82B-5B86BFA002D8}" destId="{87348AC1-249B-4268-8619-69F3ECA152C7}" srcOrd="0" destOrd="0" presId="urn:microsoft.com/office/officeart/2005/8/layout/hierarchy6"/>
    <dgm:cxn modelId="{9CC14A67-CEED-4614-AC95-64AFEA8BF6A9}" type="presParOf" srcId="{304A5C93-92D3-4855-95E3-9BB61EC17E22}" destId="{23F63988-28F5-4D7B-9EDB-73C41FDA5EF8}" srcOrd="0" destOrd="0" presId="urn:microsoft.com/office/officeart/2005/8/layout/hierarchy6"/>
    <dgm:cxn modelId="{04E9469D-F7D6-42A9-B720-8143E0D93259}" type="presParOf" srcId="{23F63988-28F5-4D7B-9EDB-73C41FDA5EF8}" destId="{42239927-D3F6-4898-BCEC-C5883EDCAB31}" srcOrd="0" destOrd="0" presId="urn:microsoft.com/office/officeart/2005/8/layout/hierarchy6"/>
    <dgm:cxn modelId="{0DDB2F8D-01ED-4934-BCDF-58263D775D4C}" type="presParOf" srcId="{42239927-D3F6-4898-BCEC-C5883EDCAB31}" destId="{22F2432B-2E0D-4AEC-949A-3E55EA0307F5}" srcOrd="0" destOrd="0" presId="urn:microsoft.com/office/officeart/2005/8/layout/hierarchy6"/>
    <dgm:cxn modelId="{950FA9BC-49E6-481D-8443-4F4D04835823}" type="presParOf" srcId="{22F2432B-2E0D-4AEC-949A-3E55EA0307F5}" destId="{5C90082F-6F01-4698-B5FD-27C3F78EA7C9}" srcOrd="0" destOrd="0" presId="urn:microsoft.com/office/officeart/2005/8/layout/hierarchy6"/>
    <dgm:cxn modelId="{9913473E-267C-4541-8A45-B007216D3FB4}" type="presParOf" srcId="{22F2432B-2E0D-4AEC-949A-3E55EA0307F5}" destId="{75331921-7FB6-4C64-BCB0-BDAD8203993C}" srcOrd="1" destOrd="0" presId="urn:microsoft.com/office/officeart/2005/8/layout/hierarchy6"/>
    <dgm:cxn modelId="{8EF0EB30-9B66-4F9C-8DEE-0B88CC953273}" type="presParOf" srcId="{75331921-7FB6-4C64-BCB0-BDAD8203993C}" destId="{CE944FEA-3CDE-4531-AF81-2A8573E4ABC4}" srcOrd="0" destOrd="0" presId="urn:microsoft.com/office/officeart/2005/8/layout/hierarchy6"/>
    <dgm:cxn modelId="{A75005A7-CA3A-4B96-9C53-E9191B9E90E6}" type="presParOf" srcId="{75331921-7FB6-4C64-BCB0-BDAD8203993C}" destId="{0A76B77F-58A9-4DA9-9B3F-773A8A984E3E}" srcOrd="1" destOrd="0" presId="urn:microsoft.com/office/officeart/2005/8/layout/hierarchy6"/>
    <dgm:cxn modelId="{78233CD9-1ADF-4809-BAFB-158037279A26}" type="presParOf" srcId="{0A76B77F-58A9-4DA9-9B3F-773A8A984E3E}" destId="{3F7BD4C7-E46F-4323-9C1A-8C33739CAC9B}" srcOrd="0" destOrd="0" presId="urn:microsoft.com/office/officeart/2005/8/layout/hierarchy6"/>
    <dgm:cxn modelId="{2A052291-6B41-4EDB-8812-EB795EDDB14B}" type="presParOf" srcId="{0A76B77F-58A9-4DA9-9B3F-773A8A984E3E}" destId="{9BB2A62F-B48D-4660-811A-7724EBCCD163}" srcOrd="1" destOrd="0" presId="urn:microsoft.com/office/officeart/2005/8/layout/hierarchy6"/>
    <dgm:cxn modelId="{DE3B84EE-A021-45C8-8E72-992D557338A3}" type="presParOf" srcId="{9BB2A62F-B48D-4660-811A-7724EBCCD163}" destId="{0AF1FBD7-EBC6-40BE-841A-AF5E08661EF2}" srcOrd="0" destOrd="0" presId="urn:microsoft.com/office/officeart/2005/8/layout/hierarchy6"/>
    <dgm:cxn modelId="{D55B0602-D0A2-4A96-8A3E-54B0E5F83507}" type="presParOf" srcId="{9BB2A62F-B48D-4660-811A-7724EBCCD163}" destId="{59BECB3D-AE67-4B60-AAC7-3321A274C5F3}" srcOrd="1" destOrd="0" presId="urn:microsoft.com/office/officeart/2005/8/layout/hierarchy6"/>
    <dgm:cxn modelId="{43936A36-353A-4605-8124-266D5CB6E27E}" type="presParOf" srcId="{59BECB3D-AE67-4B60-AAC7-3321A274C5F3}" destId="{CE8650EF-CD7E-492C-8754-3D9E878391BE}" srcOrd="0" destOrd="0" presId="urn:microsoft.com/office/officeart/2005/8/layout/hierarchy6"/>
    <dgm:cxn modelId="{C1468ACD-AB0B-41C5-898D-FD4F41BA96C7}" type="presParOf" srcId="{59BECB3D-AE67-4B60-AAC7-3321A274C5F3}" destId="{FF60950F-BEEF-429B-8C44-31E4F3D125D8}" srcOrd="1" destOrd="0" presId="urn:microsoft.com/office/officeart/2005/8/layout/hierarchy6"/>
    <dgm:cxn modelId="{B7C57D2C-E819-4524-A506-C76625D95AA6}" type="presParOf" srcId="{75331921-7FB6-4C64-BCB0-BDAD8203993C}" destId="{2817A7E4-E9C5-45B2-9297-E847E6B58511}" srcOrd="2" destOrd="0" presId="urn:microsoft.com/office/officeart/2005/8/layout/hierarchy6"/>
    <dgm:cxn modelId="{FFF6DDB4-5C8C-4875-9037-DD04D2DF7036}" type="presParOf" srcId="{75331921-7FB6-4C64-BCB0-BDAD8203993C}" destId="{C49FC04C-D7FD-4311-8F0E-BF5BFD5181A0}" srcOrd="3" destOrd="0" presId="urn:microsoft.com/office/officeart/2005/8/layout/hierarchy6"/>
    <dgm:cxn modelId="{493F4295-F46C-4043-8A55-0C3E54470B64}" type="presParOf" srcId="{C49FC04C-D7FD-4311-8F0E-BF5BFD5181A0}" destId="{4DFDABB8-D647-4489-B38C-2113A3F58C13}" srcOrd="0" destOrd="0" presId="urn:microsoft.com/office/officeart/2005/8/layout/hierarchy6"/>
    <dgm:cxn modelId="{E587ABE0-26C5-4DE2-8FA2-6192591ABCB8}" type="presParOf" srcId="{C49FC04C-D7FD-4311-8F0E-BF5BFD5181A0}" destId="{9586E076-E1AB-46A9-AA48-BEEE955E6A32}" srcOrd="1" destOrd="0" presId="urn:microsoft.com/office/officeart/2005/8/layout/hierarchy6"/>
    <dgm:cxn modelId="{6BF18D71-FD33-4AB4-A2AB-9BC8D9B2C159}" type="presParOf" srcId="{9586E076-E1AB-46A9-AA48-BEEE955E6A32}" destId="{B2448E19-BB08-46E4-B4DD-D2951C204F48}" srcOrd="0" destOrd="0" presId="urn:microsoft.com/office/officeart/2005/8/layout/hierarchy6"/>
    <dgm:cxn modelId="{EBF407E9-A325-4570-908E-FCFC7575A5F3}" type="presParOf" srcId="{9586E076-E1AB-46A9-AA48-BEEE955E6A32}" destId="{507D4B5F-0349-48BE-A02B-9CD617C9B7A0}" srcOrd="1" destOrd="0" presId="urn:microsoft.com/office/officeart/2005/8/layout/hierarchy6"/>
    <dgm:cxn modelId="{2B06E16F-FE96-4BFD-B695-6BB646E08573}" type="presParOf" srcId="{507D4B5F-0349-48BE-A02B-9CD617C9B7A0}" destId="{19808C25-3C5F-4CD1-A616-23DEC1C69544}" srcOrd="0" destOrd="0" presId="urn:microsoft.com/office/officeart/2005/8/layout/hierarchy6"/>
    <dgm:cxn modelId="{D3B501D2-F538-42C9-BD7E-70ECC2517ABB}" type="presParOf" srcId="{507D4B5F-0349-48BE-A02B-9CD617C9B7A0}" destId="{4C0825E2-9974-4D60-9756-913761254693}" srcOrd="1" destOrd="0" presId="urn:microsoft.com/office/officeart/2005/8/layout/hierarchy6"/>
    <dgm:cxn modelId="{09184FDF-1BEC-48FC-9EF2-C6CE5972B01F}" type="presParOf" srcId="{75331921-7FB6-4C64-BCB0-BDAD8203993C}" destId="{C15A26F5-AFA2-498B-BB43-3CE07D50D31F}" srcOrd="4" destOrd="0" presId="urn:microsoft.com/office/officeart/2005/8/layout/hierarchy6"/>
    <dgm:cxn modelId="{248BE80F-0841-49A0-AE92-8BB2663F96FF}" type="presParOf" srcId="{75331921-7FB6-4C64-BCB0-BDAD8203993C}" destId="{3BF045D8-7C2B-47E3-9C0B-84B39893F500}" srcOrd="5" destOrd="0" presId="urn:microsoft.com/office/officeart/2005/8/layout/hierarchy6"/>
    <dgm:cxn modelId="{10E03DCA-3387-4FD1-BDE7-319B05E30929}" type="presParOf" srcId="{3BF045D8-7C2B-47E3-9C0B-84B39893F500}" destId="{87348AC1-249B-4268-8619-69F3ECA152C7}" srcOrd="0" destOrd="0" presId="urn:microsoft.com/office/officeart/2005/8/layout/hierarchy6"/>
    <dgm:cxn modelId="{67571D4C-1EC4-4D5F-85F6-E18B39FA7EF7}" type="presParOf" srcId="{3BF045D8-7C2B-47E3-9C0B-84B39893F500}" destId="{82E7538E-3F64-47A9-9E06-9DD1D587786D}" srcOrd="1" destOrd="0" presId="urn:microsoft.com/office/officeart/2005/8/layout/hierarchy6"/>
    <dgm:cxn modelId="{75671981-CEE2-4480-984E-BC9CE3118F5F}" type="presParOf" srcId="{82E7538E-3F64-47A9-9E06-9DD1D587786D}" destId="{37FC7BE9-2BFC-44EF-A44E-A66B1E2AE737}" srcOrd="0" destOrd="0" presId="urn:microsoft.com/office/officeart/2005/8/layout/hierarchy6"/>
    <dgm:cxn modelId="{00763594-6250-4696-8657-682BCC9D085D}" type="presParOf" srcId="{82E7538E-3F64-47A9-9E06-9DD1D587786D}" destId="{5426783B-AD04-4BA7-9A43-77D4677BAD25}" srcOrd="1" destOrd="0" presId="urn:microsoft.com/office/officeart/2005/8/layout/hierarchy6"/>
    <dgm:cxn modelId="{85F0E5AC-9D3E-4B60-945B-56D5E24D4A57}" type="presParOf" srcId="{5426783B-AD04-4BA7-9A43-77D4677BAD25}" destId="{4D8F36E1-C125-4F62-B5B4-B018FC0513BC}" srcOrd="0" destOrd="0" presId="urn:microsoft.com/office/officeart/2005/8/layout/hierarchy6"/>
    <dgm:cxn modelId="{ACD4639B-582D-4E1C-A36E-900D12813BC4}" type="presParOf" srcId="{5426783B-AD04-4BA7-9A43-77D4677BAD25}" destId="{417B3A46-4AEF-4CBB-ADE3-8398B9643F12}" srcOrd="1" destOrd="0" presId="urn:microsoft.com/office/officeart/2005/8/layout/hierarchy6"/>
    <dgm:cxn modelId="{D717426E-463B-44E1-BB9B-DCDC9AD3E512}" type="presParOf" srcId="{82E7538E-3F64-47A9-9E06-9DD1D587786D}" destId="{614052A1-C873-4D6F-B33E-34DDA2469BE4}" srcOrd="2" destOrd="0" presId="urn:microsoft.com/office/officeart/2005/8/layout/hierarchy6"/>
    <dgm:cxn modelId="{D132AD63-9E9A-4A78-9DC7-E802AA7C86AA}" type="presParOf" srcId="{82E7538E-3F64-47A9-9E06-9DD1D587786D}" destId="{3761428C-55C8-42A3-A925-EC540CD83507}" srcOrd="3" destOrd="0" presId="urn:microsoft.com/office/officeart/2005/8/layout/hierarchy6"/>
    <dgm:cxn modelId="{E7075B31-D323-4B4C-BD74-C8E5883E2258}" type="presParOf" srcId="{3761428C-55C8-42A3-A925-EC540CD83507}" destId="{A9C9EAAB-E696-4921-B533-98AA54860A7D}" srcOrd="0" destOrd="0" presId="urn:microsoft.com/office/officeart/2005/8/layout/hierarchy6"/>
    <dgm:cxn modelId="{A7575CB1-94DB-4630-BB3D-7F92E9030361}" type="presParOf" srcId="{3761428C-55C8-42A3-A925-EC540CD83507}" destId="{37885FCE-D577-4445-8A00-33EE1132BD35}" srcOrd="1" destOrd="0" presId="urn:microsoft.com/office/officeart/2005/8/layout/hierarchy6"/>
    <dgm:cxn modelId="{065FC87D-BF56-419A-B3F1-281B8D3FC75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11448F7E-98B1-4BF9-9F22-2BC523EEEDE2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7FC7E641-D70F-4BBD-B0F0-811EC2733241}" type="parTrans" cxnId="{DF865B50-0CB9-4081-8CB5-89F67DD2F43B}">
      <dgm:prSet/>
      <dgm:spPr/>
      <dgm:t>
        <a:bodyPr/>
        <a:lstStyle/>
        <a:p>
          <a:endParaRPr lang="en-US" sz="2400"/>
        </a:p>
      </dgm:t>
    </dgm:pt>
    <dgm:pt modelId="{CD48A316-D0FD-42B3-80B7-5CA08FA2B05B}" type="sibTrans" cxnId="{DF865B50-0CB9-4081-8CB5-89F67DD2F43B}">
      <dgm:prSet/>
      <dgm:spPr/>
      <dgm:t>
        <a:bodyPr/>
        <a:lstStyle/>
        <a:p>
          <a:endParaRPr lang="en-US" sz="2400"/>
        </a:p>
      </dgm:t>
    </dgm:pt>
    <dgm:pt modelId="{CA3F5798-69BF-4737-A37E-F197C7B3BF3B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BD9F9FC1-030B-47A2-A69F-F0E91BC6ADF5}" type="parTrans" cxnId="{F777646F-B878-4586-B9B2-900E42A62DAA}">
      <dgm:prSet/>
      <dgm:spPr/>
      <dgm:t>
        <a:bodyPr/>
        <a:lstStyle/>
        <a:p>
          <a:endParaRPr lang="en-US" sz="2400"/>
        </a:p>
      </dgm:t>
    </dgm:pt>
    <dgm:pt modelId="{98F3A612-7403-4E73-AF6E-0AB6FD3AF508}" type="sibTrans" cxnId="{F777646F-B878-4586-B9B2-900E42A62DAA}">
      <dgm:prSet/>
      <dgm:spPr/>
      <dgm:t>
        <a:bodyPr/>
        <a:lstStyle/>
        <a:p>
          <a:endParaRPr lang="en-US" sz="2400"/>
        </a:p>
      </dgm:t>
    </dgm:pt>
    <dgm:pt modelId="{57C30509-8EE4-4BD3-B802-B24FE285A1D6}">
      <dgm:prSet phldrT="[Text]" custT="1"/>
      <dgm:spPr/>
      <dgm:t>
        <a:bodyPr/>
        <a:lstStyle/>
        <a:p>
          <a:r>
            <a:rPr lang="en-US" sz="1400" dirty="0" smtClean="0"/>
            <a:t>Coherence Detection Strategies</a:t>
          </a:r>
          <a:endParaRPr lang="en-US" sz="1400" dirty="0"/>
        </a:p>
      </dgm:t>
    </dgm:pt>
    <dgm:pt modelId="{8B2C3D90-D92E-4A3F-9A6B-F62F6CB1662B}" type="parTrans" cxnId="{D231D8ED-8EFF-4B38-A6B5-B1CAE89958FC}">
      <dgm:prSet/>
      <dgm:spPr/>
      <dgm:t>
        <a:bodyPr/>
        <a:lstStyle/>
        <a:p>
          <a:endParaRPr lang="en-US" sz="2400"/>
        </a:p>
      </dgm:t>
    </dgm:pt>
    <dgm:pt modelId="{FE941893-F6E7-404D-B12F-4829112B1A74}" type="sibTrans" cxnId="{D231D8ED-8EFF-4B38-A6B5-B1CAE89958FC}">
      <dgm:prSet/>
      <dgm:spPr/>
      <dgm:t>
        <a:bodyPr/>
        <a:lstStyle/>
        <a:p>
          <a:endParaRPr lang="en-US" sz="2400"/>
        </a:p>
      </dgm:t>
    </dgm:pt>
    <dgm:pt modelId="{17745CA7-7BCF-43A1-8D39-49528FF5E842}">
      <dgm:prSet phldrT="[Text]" custT="1"/>
      <dgm:spPr/>
      <dgm:t>
        <a:bodyPr/>
        <a:lstStyle/>
        <a:p>
          <a:r>
            <a:rPr lang="en-US" sz="1400" dirty="0" smtClean="0"/>
            <a:t>Coherence Enforcement Strategies</a:t>
          </a:r>
          <a:endParaRPr lang="en-US" sz="1400" dirty="0"/>
        </a:p>
      </dgm:t>
    </dgm:pt>
    <dgm:pt modelId="{BCAEF3C5-F874-40ED-91E2-BCCA09264E46}" type="parTrans" cxnId="{F293B406-F103-40BF-B7AA-DEA48DDFA356}">
      <dgm:prSet/>
      <dgm:spPr/>
      <dgm:t>
        <a:bodyPr/>
        <a:lstStyle/>
        <a:p>
          <a:endParaRPr lang="en-US" sz="2400"/>
        </a:p>
      </dgm:t>
    </dgm:pt>
    <dgm:pt modelId="{7A7C5669-0B47-400C-A834-882B96ADED98}" type="sibTrans" cxnId="{F293B406-F103-40BF-B7AA-DEA48DDFA356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0AF1FBD7-EBC6-40BE-841A-AF5E08661EF2}" type="pres">
      <dgm:prSet presAssocID="{7FC7E641-D70F-4BBD-B0F0-811EC2733241}" presName="Name19" presStyleLbl="parChTrans1D3" presStyleIdx="0" presStyleCnt="4"/>
      <dgm:spPr/>
      <dgm:t>
        <a:bodyPr/>
        <a:lstStyle/>
        <a:p>
          <a:endParaRPr lang="en-US"/>
        </a:p>
      </dgm:t>
    </dgm:pt>
    <dgm:pt modelId="{59BECB3D-AE67-4B60-AAC7-3321A274C5F3}" type="pres">
      <dgm:prSet presAssocID="{11448F7E-98B1-4BF9-9F22-2BC523EEEDE2}" presName="Name21" presStyleCnt="0"/>
      <dgm:spPr/>
    </dgm:pt>
    <dgm:pt modelId="{CE8650EF-CD7E-492C-8754-3D9E878391BE}" type="pres">
      <dgm:prSet presAssocID="{11448F7E-98B1-4BF9-9F22-2BC523EEEDE2}" presName="level2Shape" presStyleLbl="node3" presStyleIdx="0" presStyleCnt="4"/>
      <dgm:spPr/>
      <dgm:t>
        <a:bodyPr/>
        <a:lstStyle/>
        <a:p>
          <a:endParaRPr lang="en-US"/>
        </a:p>
      </dgm:t>
    </dgm:pt>
    <dgm:pt modelId="{FF60950F-BEEF-429B-8C44-31E4F3D125D8}" type="pres">
      <dgm:prSet presAssocID="{11448F7E-98B1-4BF9-9F22-2BC523EEEDE2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B2448E19-BB08-46E4-B4DD-D2951C204F48}" type="pres">
      <dgm:prSet presAssocID="{BD9F9FC1-030B-47A2-A69F-F0E91BC6ADF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507D4B5F-0349-48BE-A02B-9CD617C9B7A0}" type="pres">
      <dgm:prSet presAssocID="{CA3F5798-69BF-4737-A37E-F197C7B3BF3B}" presName="Name21" presStyleCnt="0"/>
      <dgm:spPr/>
    </dgm:pt>
    <dgm:pt modelId="{19808C25-3C5F-4CD1-A616-23DEC1C69544}" type="pres">
      <dgm:prSet presAssocID="{CA3F5798-69BF-4737-A37E-F197C7B3BF3B}" presName="level2Shape" presStyleLbl="node3" presStyleIdx="1" presStyleCnt="4"/>
      <dgm:spPr/>
      <dgm:t>
        <a:bodyPr/>
        <a:lstStyle/>
        <a:p>
          <a:endParaRPr lang="en-US"/>
        </a:p>
      </dgm:t>
    </dgm:pt>
    <dgm:pt modelId="{4C0825E2-9974-4D60-9756-913761254693}" type="pres">
      <dgm:prSet presAssocID="{CA3F5798-69BF-4737-A37E-F197C7B3BF3B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37FC7BE9-2BFC-44EF-A44E-A66B1E2AE737}" type="pres">
      <dgm:prSet presAssocID="{8B2C3D90-D92E-4A3F-9A6B-F62F6CB1662B}" presName="Name19" presStyleLbl="parChTrans1D3" presStyleIdx="2" presStyleCnt="4"/>
      <dgm:spPr/>
      <dgm:t>
        <a:bodyPr/>
        <a:lstStyle/>
        <a:p>
          <a:endParaRPr lang="en-US"/>
        </a:p>
      </dgm:t>
    </dgm:pt>
    <dgm:pt modelId="{5426783B-AD04-4BA7-9A43-77D4677BAD25}" type="pres">
      <dgm:prSet presAssocID="{57C30509-8EE4-4BD3-B802-B24FE285A1D6}" presName="Name21" presStyleCnt="0"/>
      <dgm:spPr/>
    </dgm:pt>
    <dgm:pt modelId="{4D8F36E1-C125-4F62-B5B4-B018FC0513BC}" type="pres">
      <dgm:prSet presAssocID="{57C30509-8EE4-4BD3-B802-B24FE285A1D6}" presName="level2Shape" presStyleLbl="node3" presStyleIdx="2" presStyleCnt="4"/>
      <dgm:spPr/>
      <dgm:t>
        <a:bodyPr/>
        <a:lstStyle/>
        <a:p>
          <a:endParaRPr lang="en-US"/>
        </a:p>
      </dgm:t>
    </dgm:pt>
    <dgm:pt modelId="{417B3A46-4AEF-4CBB-ADE3-8398B9643F12}" type="pres">
      <dgm:prSet presAssocID="{57C30509-8EE4-4BD3-B802-B24FE285A1D6}" presName="hierChild3" presStyleCnt="0"/>
      <dgm:spPr/>
    </dgm:pt>
    <dgm:pt modelId="{614052A1-C873-4D6F-B33E-34DDA2469BE4}" type="pres">
      <dgm:prSet presAssocID="{BCAEF3C5-F874-40ED-91E2-BCCA09264E46}" presName="Name19" presStyleLbl="parChTrans1D3" presStyleIdx="3" presStyleCnt="4"/>
      <dgm:spPr/>
      <dgm:t>
        <a:bodyPr/>
        <a:lstStyle/>
        <a:p>
          <a:endParaRPr lang="en-US"/>
        </a:p>
      </dgm:t>
    </dgm:pt>
    <dgm:pt modelId="{3761428C-55C8-42A3-A925-EC540CD83507}" type="pres">
      <dgm:prSet presAssocID="{17745CA7-7BCF-43A1-8D39-49528FF5E842}" presName="Name21" presStyleCnt="0"/>
      <dgm:spPr/>
    </dgm:pt>
    <dgm:pt modelId="{A9C9EAAB-E696-4921-B533-98AA54860A7D}" type="pres">
      <dgm:prSet presAssocID="{17745CA7-7BCF-43A1-8D39-49528FF5E842}" presName="level2Shape" presStyleLbl="node3" presStyleIdx="3" presStyleCnt="4"/>
      <dgm:spPr/>
      <dgm:t>
        <a:bodyPr/>
        <a:lstStyle/>
        <a:p>
          <a:endParaRPr lang="en-US"/>
        </a:p>
      </dgm:t>
    </dgm:pt>
    <dgm:pt modelId="{37885FCE-D577-4445-8A00-33EE1132BD35}" type="pres">
      <dgm:prSet presAssocID="{17745CA7-7BCF-43A1-8D39-49528FF5E842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F293B406-F103-40BF-B7AA-DEA48DDFA356}" srcId="{5B64632B-E447-4007-B82B-5B86BFA002D8}" destId="{17745CA7-7BCF-43A1-8D39-49528FF5E842}" srcOrd="1" destOrd="0" parTransId="{BCAEF3C5-F874-40ED-91E2-BCCA09264E46}" sibTransId="{7A7C5669-0B47-400C-A834-882B96ADED98}"/>
    <dgm:cxn modelId="{761C88DC-B83C-4570-819E-B0F45D186F29}" type="presOf" srcId="{969C9522-C0A6-4A47-99C2-FF389973BEA2}" destId="{C15A26F5-AFA2-498B-BB43-3CE07D50D31F}" srcOrd="0" destOrd="0" presId="urn:microsoft.com/office/officeart/2005/8/layout/hierarchy6"/>
    <dgm:cxn modelId="{DF865B50-0CB9-4081-8CB5-89F67DD2F43B}" srcId="{87648758-DDA4-4C46-B67A-3ADF52126FE4}" destId="{11448F7E-98B1-4BF9-9F22-2BC523EEEDE2}" srcOrd="0" destOrd="0" parTransId="{7FC7E641-D70F-4BBD-B0F0-811EC2733241}" sibTransId="{CD48A316-D0FD-42B3-80B7-5CA08FA2B05B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ED068E7-EDC4-4060-9983-3504170E1E1D}" type="presOf" srcId="{BD9F9FC1-030B-47A2-A69F-F0E91BC6ADF5}" destId="{B2448E19-BB08-46E4-B4DD-D2951C204F48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8F71D845-F3C0-4DDF-9624-6440D73C7631}" type="presOf" srcId="{11448F7E-98B1-4BF9-9F22-2BC523EEEDE2}" destId="{CE8650EF-CD7E-492C-8754-3D9E878391BE}" srcOrd="0" destOrd="0" presId="urn:microsoft.com/office/officeart/2005/8/layout/hierarchy6"/>
    <dgm:cxn modelId="{5AB339C7-DDCC-47A6-90A0-6877B7F8CBED}" type="presOf" srcId="{927F4FF5-FFAD-4A5B-81C2-E96FB5D32072}" destId="{CE944FEA-3CDE-4531-AF81-2A8573E4ABC4}" srcOrd="0" destOrd="0" presId="urn:microsoft.com/office/officeart/2005/8/layout/hierarchy6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FE0A920B-C703-4351-AD3C-D59C8E6F9222}" type="presOf" srcId="{146FA7C0-DF8B-4C6F-9E2B-2203CC52B815}" destId="{304A5C93-92D3-4855-95E3-9BB61EC17E22}" srcOrd="0" destOrd="0" presId="urn:microsoft.com/office/officeart/2005/8/layout/hierarchy6"/>
    <dgm:cxn modelId="{D03D3850-9791-4223-BF45-DAC70B375025}" type="presOf" srcId="{CA3F5798-69BF-4737-A37E-F197C7B3BF3B}" destId="{19808C25-3C5F-4CD1-A616-23DEC1C69544}" srcOrd="0" destOrd="0" presId="urn:microsoft.com/office/officeart/2005/8/layout/hierarchy6"/>
    <dgm:cxn modelId="{AD0838D4-930F-4D66-BB69-581F7184810A}" type="presOf" srcId="{E1D5BAB9-1722-4DA9-8DB5-FD87F4BA0CD0}" destId="{5C90082F-6F01-4698-B5FD-27C3F78EA7C9}" srcOrd="0" destOrd="0" presId="urn:microsoft.com/office/officeart/2005/8/layout/hierarchy6"/>
    <dgm:cxn modelId="{1EE13AB3-D0FC-4E46-87DE-8C472F4ADF53}" type="presOf" srcId="{57C30509-8EE4-4BD3-B802-B24FE285A1D6}" destId="{4D8F36E1-C125-4F62-B5B4-B018FC0513BC}" srcOrd="0" destOrd="0" presId="urn:microsoft.com/office/officeart/2005/8/layout/hierarchy6"/>
    <dgm:cxn modelId="{E399715F-4A1B-4ACA-B1F8-957A733638F7}" type="presOf" srcId="{BCAEF3C5-F874-40ED-91E2-BCCA09264E46}" destId="{614052A1-C873-4D6F-B33E-34DDA2469BE4}" srcOrd="0" destOrd="0" presId="urn:microsoft.com/office/officeart/2005/8/layout/hierarchy6"/>
    <dgm:cxn modelId="{C74511CF-3512-4551-AE74-9BCF68D349DE}" type="presOf" srcId="{5B64632B-E447-4007-B82B-5B86BFA002D8}" destId="{87348AC1-249B-4268-8619-69F3ECA152C7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34A56F4A-AFE7-4674-8DC9-44A3C4FB3D89}" type="presOf" srcId="{7FC7E641-D70F-4BBD-B0F0-811EC2733241}" destId="{0AF1FBD7-EBC6-40BE-841A-AF5E08661EF2}" srcOrd="0" destOrd="0" presId="urn:microsoft.com/office/officeart/2005/8/layout/hierarchy6"/>
    <dgm:cxn modelId="{D231D8ED-8EFF-4B38-A6B5-B1CAE89958FC}" srcId="{5B64632B-E447-4007-B82B-5B86BFA002D8}" destId="{57C30509-8EE4-4BD3-B802-B24FE285A1D6}" srcOrd="0" destOrd="0" parTransId="{8B2C3D90-D92E-4A3F-9A6B-F62F6CB1662B}" sibTransId="{FE941893-F6E7-404D-B12F-4829112B1A74}"/>
    <dgm:cxn modelId="{117E4B52-5FCF-4042-956C-9DB7E641674C}" type="presOf" srcId="{17745CA7-7BCF-43A1-8D39-49528FF5E842}" destId="{A9C9EAAB-E696-4921-B533-98AA54860A7D}" srcOrd="0" destOrd="0" presId="urn:microsoft.com/office/officeart/2005/8/layout/hierarchy6"/>
    <dgm:cxn modelId="{A256F8BE-3A4B-48CA-860B-937EF9C2DEB5}" type="presOf" srcId="{8B2C3D90-D92E-4A3F-9A6B-F62F6CB1662B}" destId="{37FC7BE9-2BFC-44EF-A44E-A66B1E2AE737}" srcOrd="0" destOrd="0" presId="urn:microsoft.com/office/officeart/2005/8/layout/hierarchy6"/>
    <dgm:cxn modelId="{F19C4C62-AAD0-4A00-81DC-E8D8E9875DA3}" type="presOf" srcId="{87648758-DDA4-4C46-B67A-3ADF52126FE4}" destId="{3F7BD4C7-E46F-4323-9C1A-8C33739CAC9B}" srcOrd="0" destOrd="0" presId="urn:microsoft.com/office/officeart/2005/8/layout/hierarchy6"/>
    <dgm:cxn modelId="{F777646F-B878-4586-B9B2-900E42A62DAA}" srcId="{1A0799C5-BC6B-4AD3-95B8-DE47FE84350D}" destId="{CA3F5798-69BF-4737-A37E-F197C7B3BF3B}" srcOrd="0" destOrd="0" parTransId="{BD9F9FC1-030B-47A2-A69F-F0E91BC6ADF5}" sibTransId="{98F3A612-7403-4E73-AF6E-0AB6FD3AF508}"/>
    <dgm:cxn modelId="{B6249332-5C1D-474C-9228-028A9DC59E41}" type="presOf" srcId="{1A0799C5-BC6B-4AD3-95B8-DE47FE84350D}" destId="{4DFDABB8-D647-4489-B38C-2113A3F58C13}" srcOrd="0" destOrd="0" presId="urn:microsoft.com/office/officeart/2005/8/layout/hierarchy6"/>
    <dgm:cxn modelId="{A893E9EF-4BB8-40FC-BC5D-65E34EF1813B}" type="presOf" srcId="{6C56E3A7-4119-411C-8CF6-B6EA579588E0}" destId="{2817A7E4-E9C5-45B2-9297-E847E6B58511}" srcOrd="0" destOrd="0" presId="urn:microsoft.com/office/officeart/2005/8/layout/hierarchy6"/>
    <dgm:cxn modelId="{6A423DB9-F1B7-4C85-9290-243E1EBA2CEE}" type="presParOf" srcId="{304A5C93-92D3-4855-95E3-9BB61EC17E22}" destId="{23F63988-28F5-4D7B-9EDB-73C41FDA5EF8}" srcOrd="0" destOrd="0" presId="urn:microsoft.com/office/officeart/2005/8/layout/hierarchy6"/>
    <dgm:cxn modelId="{07802D4F-4E10-4892-B653-A0BFD2107CA7}" type="presParOf" srcId="{23F63988-28F5-4D7B-9EDB-73C41FDA5EF8}" destId="{42239927-D3F6-4898-BCEC-C5883EDCAB31}" srcOrd="0" destOrd="0" presId="urn:microsoft.com/office/officeart/2005/8/layout/hierarchy6"/>
    <dgm:cxn modelId="{396C6991-8441-413B-8FF3-9270F0B6E4A5}" type="presParOf" srcId="{42239927-D3F6-4898-BCEC-C5883EDCAB31}" destId="{22F2432B-2E0D-4AEC-949A-3E55EA0307F5}" srcOrd="0" destOrd="0" presId="urn:microsoft.com/office/officeart/2005/8/layout/hierarchy6"/>
    <dgm:cxn modelId="{1F5F1280-ECFD-4E8D-BC67-637BFA1798E0}" type="presParOf" srcId="{22F2432B-2E0D-4AEC-949A-3E55EA0307F5}" destId="{5C90082F-6F01-4698-B5FD-27C3F78EA7C9}" srcOrd="0" destOrd="0" presId="urn:microsoft.com/office/officeart/2005/8/layout/hierarchy6"/>
    <dgm:cxn modelId="{B1A2FD85-4F42-43E2-A7FE-95E0F29FA658}" type="presParOf" srcId="{22F2432B-2E0D-4AEC-949A-3E55EA0307F5}" destId="{75331921-7FB6-4C64-BCB0-BDAD8203993C}" srcOrd="1" destOrd="0" presId="urn:microsoft.com/office/officeart/2005/8/layout/hierarchy6"/>
    <dgm:cxn modelId="{DB433345-6551-465B-BC82-C93F015E5D11}" type="presParOf" srcId="{75331921-7FB6-4C64-BCB0-BDAD8203993C}" destId="{CE944FEA-3CDE-4531-AF81-2A8573E4ABC4}" srcOrd="0" destOrd="0" presId="urn:microsoft.com/office/officeart/2005/8/layout/hierarchy6"/>
    <dgm:cxn modelId="{7C5AC064-CED6-4CA1-A470-EA2C3B11B141}" type="presParOf" srcId="{75331921-7FB6-4C64-BCB0-BDAD8203993C}" destId="{0A76B77F-58A9-4DA9-9B3F-773A8A984E3E}" srcOrd="1" destOrd="0" presId="urn:microsoft.com/office/officeart/2005/8/layout/hierarchy6"/>
    <dgm:cxn modelId="{67D47816-E932-4590-90FA-BA9C4F880CB9}" type="presParOf" srcId="{0A76B77F-58A9-4DA9-9B3F-773A8A984E3E}" destId="{3F7BD4C7-E46F-4323-9C1A-8C33739CAC9B}" srcOrd="0" destOrd="0" presId="urn:microsoft.com/office/officeart/2005/8/layout/hierarchy6"/>
    <dgm:cxn modelId="{1DC88C71-AE73-433F-9129-071DF3C7AC40}" type="presParOf" srcId="{0A76B77F-58A9-4DA9-9B3F-773A8A984E3E}" destId="{9BB2A62F-B48D-4660-811A-7724EBCCD163}" srcOrd="1" destOrd="0" presId="urn:microsoft.com/office/officeart/2005/8/layout/hierarchy6"/>
    <dgm:cxn modelId="{D3B39208-F2C1-45AE-B942-229E8501B77C}" type="presParOf" srcId="{9BB2A62F-B48D-4660-811A-7724EBCCD163}" destId="{0AF1FBD7-EBC6-40BE-841A-AF5E08661EF2}" srcOrd="0" destOrd="0" presId="urn:microsoft.com/office/officeart/2005/8/layout/hierarchy6"/>
    <dgm:cxn modelId="{1FE6D8FD-FD54-421D-838A-ADEED8930EF3}" type="presParOf" srcId="{9BB2A62F-B48D-4660-811A-7724EBCCD163}" destId="{59BECB3D-AE67-4B60-AAC7-3321A274C5F3}" srcOrd="1" destOrd="0" presId="urn:microsoft.com/office/officeart/2005/8/layout/hierarchy6"/>
    <dgm:cxn modelId="{65C0BD5E-1DF8-4162-902C-03C7E78B759A}" type="presParOf" srcId="{59BECB3D-AE67-4B60-AAC7-3321A274C5F3}" destId="{CE8650EF-CD7E-492C-8754-3D9E878391BE}" srcOrd="0" destOrd="0" presId="urn:microsoft.com/office/officeart/2005/8/layout/hierarchy6"/>
    <dgm:cxn modelId="{1A3C9783-9B77-4846-9263-52C6D3C14152}" type="presParOf" srcId="{59BECB3D-AE67-4B60-AAC7-3321A274C5F3}" destId="{FF60950F-BEEF-429B-8C44-31E4F3D125D8}" srcOrd="1" destOrd="0" presId="urn:microsoft.com/office/officeart/2005/8/layout/hierarchy6"/>
    <dgm:cxn modelId="{369A8BA5-0B3F-4FA5-B2E5-C62872B4687E}" type="presParOf" srcId="{75331921-7FB6-4C64-BCB0-BDAD8203993C}" destId="{2817A7E4-E9C5-45B2-9297-E847E6B58511}" srcOrd="2" destOrd="0" presId="urn:microsoft.com/office/officeart/2005/8/layout/hierarchy6"/>
    <dgm:cxn modelId="{D531CF2C-3ABD-477F-9097-BDB88D5709AD}" type="presParOf" srcId="{75331921-7FB6-4C64-BCB0-BDAD8203993C}" destId="{C49FC04C-D7FD-4311-8F0E-BF5BFD5181A0}" srcOrd="3" destOrd="0" presId="urn:microsoft.com/office/officeart/2005/8/layout/hierarchy6"/>
    <dgm:cxn modelId="{EB939421-503B-401E-85DD-AA5371F26141}" type="presParOf" srcId="{C49FC04C-D7FD-4311-8F0E-BF5BFD5181A0}" destId="{4DFDABB8-D647-4489-B38C-2113A3F58C13}" srcOrd="0" destOrd="0" presId="urn:microsoft.com/office/officeart/2005/8/layout/hierarchy6"/>
    <dgm:cxn modelId="{40A41A45-1E38-4C91-852A-22D368C70011}" type="presParOf" srcId="{C49FC04C-D7FD-4311-8F0E-BF5BFD5181A0}" destId="{9586E076-E1AB-46A9-AA48-BEEE955E6A32}" srcOrd="1" destOrd="0" presId="urn:microsoft.com/office/officeart/2005/8/layout/hierarchy6"/>
    <dgm:cxn modelId="{4E2B7B45-66FF-43FA-B9F8-66D764475A39}" type="presParOf" srcId="{9586E076-E1AB-46A9-AA48-BEEE955E6A32}" destId="{B2448E19-BB08-46E4-B4DD-D2951C204F48}" srcOrd="0" destOrd="0" presId="urn:microsoft.com/office/officeart/2005/8/layout/hierarchy6"/>
    <dgm:cxn modelId="{D67417B2-E3B3-4204-B363-81453465C9FA}" type="presParOf" srcId="{9586E076-E1AB-46A9-AA48-BEEE955E6A32}" destId="{507D4B5F-0349-48BE-A02B-9CD617C9B7A0}" srcOrd="1" destOrd="0" presId="urn:microsoft.com/office/officeart/2005/8/layout/hierarchy6"/>
    <dgm:cxn modelId="{E5351AC1-B64D-4BF2-96D8-C7C8E143AFFA}" type="presParOf" srcId="{507D4B5F-0349-48BE-A02B-9CD617C9B7A0}" destId="{19808C25-3C5F-4CD1-A616-23DEC1C69544}" srcOrd="0" destOrd="0" presId="urn:microsoft.com/office/officeart/2005/8/layout/hierarchy6"/>
    <dgm:cxn modelId="{2B2A0A35-C5EA-4F41-916E-B5E0424D39F6}" type="presParOf" srcId="{507D4B5F-0349-48BE-A02B-9CD617C9B7A0}" destId="{4C0825E2-9974-4D60-9756-913761254693}" srcOrd="1" destOrd="0" presId="urn:microsoft.com/office/officeart/2005/8/layout/hierarchy6"/>
    <dgm:cxn modelId="{416238B4-AB42-4A1A-992E-7444F2D865C0}" type="presParOf" srcId="{75331921-7FB6-4C64-BCB0-BDAD8203993C}" destId="{C15A26F5-AFA2-498B-BB43-3CE07D50D31F}" srcOrd="4" destOrd="0" presId="urn:microsoft.com/office/officeart/2005/8/layout/hierarchy6"/>
    <dgm:cxn modelId="{96EA1C74-AD1C-4F79-BC21-9DDFEFA0EFC0}" type="presParOf" srcId="{75331921-7FB6-4C64-BCB0-BDAD8203993C}" destId="{3BF045D8-7C2B-47E3-9C0B-84B39893F500}" srcOrd="5" destOrd="0" presId="urn:microsoft.com/office/officeart/2005/8/layout/hierarchy6"/>
    <dgm:cxn modelId="{103C3F5E-99BD-48F6-BE82-0152B354B195}" type="presParOf" srcId="{3BF045D8-7C2B-47E3-9C0B-84B39893F500}" destId="{87348AC1-249B-4268-8619-69F3ECA152C7}" srcOrd="0" destOrd="0" presId="urn:microsoft.com/office/officeart/2005/8/layout/hierarchy6"/>
    <dgm:cxn modelId="{1DD7EFEA-4C8C-4E33-9CB8-9B8A1384E795}" type="presParOf" srcId="{3BF045D8-7C2B-47E3-9C0B-84B39893F500}" destId="{82E7538E-3F64-47A9-9E06-9DD1D587786D}" srcOrd="1" destOrd="0" presId="urn:microsoft.com/office/officeart/2005/8/layout/hierarchy6"/>
    <dgm:cxn modelId="{634B857D-C4D8-4A75-9865-AB8DEA4A8E42}" type="presParOf" srcId="{82E7538E-3F64-47A9-9E06-9DD1D587786D}" destId="{37FC7BE9-2BFC-44EF-A44E-A66B1E2AE737}" srcOrd="0" destOrd="0" presId="urn:microsoft.com/office/officeart/2005/8/layout/hierarchy6"/>
    <dgm:cxn modelId="{D21FCBC3-AA8F-4AFF-9E4A-22158F795D3C}" type="presParOf" srcId="{82E7538E-3F64-47A9-9E06-9DD1D587786D}" destId="{5426783B-AD04-4BA7-9A43-77D4677BAD25}" srcOrd="1" destOrd="0" presId="urn:microsoft.com/office/officeart/2005/8/layout/hierarchy6"/>
    <dgm:cxn modelId="{A7EB34DB-40EC-4856-9048-F48643A0A773}" type="presParOf" srcId="{5426783B-AD04-4BA7-9A43-77D4677BAD25}" destId="{4D8F36E1-C125-4F62-B5B4-B018FC0513BC}" srcOrd="0" destOrd="0" presId="urn:microsoft.com/office/officeart/2005/8/layout/hierarchy6"/>
    <dgm:cxn modelId="{F0423099-486E-4776-8935-54D8E02032FE}" type="presParOf" srcId="{5426783B-AD04-4BA7-9A43-77D4677BAD25}" destId="{417B3A46-4AEF-4CBB-ADE3-8398B9643F12}" srcOrd="1" destOrd="0" presId="urn:microsoft.com/office/officeart/2005/8/layout/hierarchy6"/>
    <dgm:cxn modelId="{C408B813-1A26-47A4-B6CD-E1AE7EFDDF35}" type="presParOf" srcId="{82E7538E-3F64-47A9-9E06-9DD1D587786D}" destId="{614052A1-C873-4D6F-B33E-34DDA2469BE4}" srcOrd="2" destOrd="0" presId="urn:microsoft.com/office/officeart/2005/8/layout/hierarchy6"/>
    <dgm:cxn modelId="{6C45142A-E8D6-4BA9-842A-1A51755C8D3E}" type="presParOf" srcId="{82E7538E-3F64-47A9-9E06-9DD1D587786D}" destId="{3761428C-55C8-42A3-A925-EC540CD83507}" srcOrd="3" destOrd="0" presId="urn:microsoft.com/office/officeart/2005/8/layout/hierarchy6"/>
    <dgm:cxn modelId="{63996449-688E-40E2-8430-7310F31231C3}" type="presParOf" srcId="{3761428C-55C8-42A3-A925-EC540CD83507}" destId="{A9C9EAAB-E696-4921-B533-98AA54860A7D}" srcOrd="0" destOrd="0" presId="urn:microsoft.com/office/officeart/2005/8/layout/hierarchy6"/>
    <dgm:cxn modelId="{1D530D42-7F4B-45A7-852D-E6CF8F6DA723}" type="presParOf" srcId="{3761428C-55C8-42A3-A925-EC540CD83507}" destId="{37885FCE-D577-4445-8A00-33EE1132BD35}" srcOrd="1" destOrd="0" presId="urn:microsoft.com/office/officeart/2005/8/layout/hierarchy6"/>
    <dgm:cxn modelId="{D40659D8-A1EE-4CA4-8E6C-CF630E58806F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8D05B-F90A-4148-B79B-4290B620DB9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3F7CC2-E187-4B1A-A0FD-DD23C97D2970}">
      <dgm:prSet phldrT="[Text]"/>
      <dgm:spPr>
        <a:ln w="3175">
          <a:solidFill>
            <a:schemeClr val="tx1"/>
          </a:solidFill>
          <a:prstDash val="sysDash"/>
        </a:ln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6679A68-AA6A-467E-8872-D57E6EB4AA8A}" type="parTrans" cxnId="{598FB50F-F5DE-419A-84E0-4AB8A5C94D19}">
      <dgm:prSet/>
      <dgm:spPr/>
      <dgm:t>
        <a:bodyPr/>
        <a:lstStyle/>
        <a:p>
          <a:endParaRPr lang="en-US"/>
        </a:p>
      </dgm:t>
    </dgm:pt>
    <dgm:pt modelId="{DB5EF74B-23CA-4DB0-B9E7-9C7A6DB98339}" type="sibTrans" cxnId="{598FB50F-F5DE-419A-84E0-4AB8A5C94D19}">
      <dgm:prSet/>
      <dgm:spPr/>
      <dgm:t>
        <a:bodyPr/>
        <a:lstStyle/>
        <a:p>
          <a:endParaRPr lang="en-US"/>
        </a:p>
      </dgm:t>
    </dgm:pt>
    <dgm:pt modelId="{71133EEF-3401-4EB7-B8F3-F32C1A2BF083}">
      <dgm:prSet phldrT="[Text]"/>
      <dgm:spPr/>
      <dgm:t>
        <a:bodyPr/>
        <a:lstStyle/>
        <a:p>
          <a:endParaRPr lang="en-US" dirty="0"/>
        </a:p>
      </dgm:t>
    </dgm:pt>
    <dgm:pt modelId="{2D106C94-9893-4928-8530-7701E7A12560}" type="parTrans" cxnId="{EFE53075-072D-4E0A-B0D2-AD760E7B0E20}">
      <dgm:prSet/>
      <dgm:spPr/>
      <dgm:t>
        <a:bodyPr/>
        <a:lstStyle/>
        <a:p>
          <a:endParaRPr lang="en-US"/>
        </a:p>
      </dgm:t>
    </dgm:pt>
    <dgm:pt modelId="{328ACD63-95F1-4821-8B85-F6514575A149}" type="sibTrans" cxnId="{EFE53075-072D-4E0A-B0D2-AD760E7B0E20}">
      <dgm:prSet/>
      <dgm:spPr/>
      <dgm:t>
        <a:bodyPr/>
        <a:lstStyle/>
        <a:p>
          <a:endParaRPr lang="en-US"/>
        </a:p>
      </dgm:t>
    </dgm:pt>
    <dgm:pt modelId="{169A0A7E-C4B3-4779-B378-E5FE48C69F88}">
      <dgm:prSet phldrT="[Text]" custT="1"/>
      <dgm:spPr/>
      <dgm:t>
        <a:bodyPr/>
        <a:lstStyle/>
        <a:p>
          <a:r>
            <a:rPr lang="en-US" sz="1600" dirty="0" smtClean="0"/>
            <a:t>Permanent Replicas</a:t>
          </a:r>
          <a:endParaRPr lang="en-US" sz="1600" dirty="0"/>
        </a:p>
      </dgm:t>
    </dgm:pt>
    <dgm:pt modelId="{FAD1F651-7A98-4A10-A9D6-04A69C4086DC}" type="parTrans" cxnId="{66B94A9F-69F7-4BEA-8FAB-1715A4332F63}">
      <dgm:prSet/>
      <dgm:spPr/>
      <dgm:t>
        <a:bodyPr/>
        <a:lstStyle/>
        <a:p>
          <a:endParaRPr lang="en-US"/>
        </a:p>
      </dgm:t>
    </dgm:pt>
    <dgm:pt modelId="{A195D99C-908B-4A5D-B9CE-F91B2036C317}" type="sibTrans" cxnId="{66B94A9F-69F7-4BEA-8FAB-1715A4332F63}">
      <dgm:prSet/>
      <dgm:spPr/>
      <dgm:t>
        <a:bodyPr/>
        <a:lstStyle/>
        <a:p>
          <a:endParaRPr lang="en-US"/>
        </a:p>
      </dgm:t>
    </dgm:pt>
    <dgm:pt modelId="{0DBB3347-722B-466D-9B87-3601004A9C85}">
      <dgm:prSet phldrT="[Text]"/>
      <dgm:spPr/>
      <dgm:t>
        <a:bodyPr/>
        <a:lstStyle/>
        <a:p>
          <a:endParaRPr lang="en-US" dirty="0"/>
        </a:p>
      </dgm:t>
    </dgm:pt>
    <dgm:pt modelId="{E3ECE294-618A-46E3-82C7-405B70796E52}" type="parTrans" cxnId="{3DBFD12A-1297-4860-8AF9-AE2FBB0C946F}">
      <dgm:prSet/>
      <dgm:spPr/>
      <dgm:t>
        <a:bodyPr/>
        <a:lstStyle/>
        <a:p>
          <a:endParaRPr lang="en-US"/>
        </a:p>
      </dgm:t>
    </dgm:pt>
    <dgm:pt modelId="{42E07235-E88C-4BBB-8741-4B0FCDCFAABA}" type="sibTrans" cxnId="{3DBFD12A-1297-4860-8AF9-AE2FBB0C946F}">
      <dgm:prSet/>
      <dgm:spPr/>
      <dgm:t>
        <a:bodyPr/>
        <a:lstStyle/>
        <a:p>
          <a:endParaRPr lang="en-US"/>
        </a:p>
      </dgm:t>
    </dgm:pt>
    <dgm:pt modelId="{C2F6CACA-65BE-4DC4-9A0B-5643D6565ABF}" type="pres">
      <dgm:prSet presAssocID="{0B18D05B-F90A-4148-B79B-4290B620DB9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4E5F3-038A-4C57-9469-3C1F9255C697}" type="pres">
      <dgm:prSet presAssocID="{0B18D05B-F90A-4148-B79B-4290B620DB9E}" presName="comp1" presStyleCnt="0"/>
      <dgm:spPr/>
    </dgm:pt>
    <dgm:pt modelId="{F69B1C43-575A-4CE4-A95C-DD71547AB895}" type="pres">
      <dgm:prSet presAssocID="{0B18D05B-F90A-4148-B79B-4290B620DB9E}" presName="circle1" presStyleLbl="node1" presStyleIdx="0" presStyleCnt="4" custScaleX="134690"/>
      <dgm:spPr/>
      <dgm:t>
        <a:bodyPr/>
        <a:lstStyle/>
        <a:p>
          <a:endParaRPr lang="en-US"/>
        </a:p>
      </dgm:t>
    </dgm:pt>
    <dgm:pt modelId="{0091369F-94D2-4E6E-A213-4C4ED98B980F}" type="pres">
      <dgm:prSet presAssocID="{0B18D05B-F90A-4148-B79B-4290B620DB9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0868B-B274-4535-AF39-BFB45641365B}" type="pres">
      <dgm:prSet presAssocID="{0B18D05B-F90A-4148-B79B-4290B620DB9E}" presName="comp2" presStyleCnt="0"/>
      <dgm:spPr/>
    </dgm:pt>
    <dgm:pt modelId="{5431F390-ECF7-4DEB-BD35-E0B54A456603}" type="pres">
      <dgm:prSet presAssocID="{0B18D05B-F90A-4148-B79B-4290B620DB9E}" presName="circle2" presStyleLbl="node1" presStyleIdx="1" presStyleCnt="4" custScaleX="130481" custScaleY="93618" custLinFactNeighborY="-10269"/>
      <dgm:spPr/>
      <dgm:t>
        <a:bodyPr/>
        <a:lstStyle/>
        <a:p>
          <a:endParaRPr lang="en-US"/>
        </a:p>
      </dgm:t>
    </dgm:pt>
    <dgm:pt modelId="{D12470AE-CD33-447E-B643-911A928E4C43}" type="pres">
      <dgm:prSet presAssocID="{0B18D05B-F90A-4148-B79B-4290B620DB9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938E6-71A7-4045-8F59-1F914AF9DE5A}" type="pres">
      <dgm:prSet presAssocID="{0B18D05B-F90A-4148-B79B-4290B620DB9E}" presName="comp3" presStyleCnt="0"/>
      <dgm:spPr/>
    </dgm:pt>
    <dgm:pt modelId="{B447C88F-7DCA-4226-AF7A-C595CCB7661F}" type="pres">
      <dgm:prSet presAssocID="{0B18D05B-F90A-4148-B79B-4290B620DB9E}" presName="circle3" presStyleLbl="node1" presStyleIdx="2" presStyleCnt="4" custScaleX="117853" custScaleY="83164" custLinFactNeighborY="-29171"/>
      <dgm:spPr/>
      <dgm:t>
        <a:bodyPr/>
        <a:lstStyle/>
        <a:p>
          <a:endParaRPr lang="en-US"/>
        </a:p>
      </dgm:t>
    </dgm:pt>
    <dgm:pt modelId="{3CD2C7A1-1852-4277-B599-EB66B0684265}" type="pres">
      <dgm:prSet presAssocID="{0B18D05B-F90A-4148-B79B-4290B620DB9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AD815-9E23-4B29-868E-C484C6B2F4E2}" type="pres">
      <dgm:prSet presAssocID="{0B18D05B-F90A-4148-B79B-4290B620DB9E}" presName="comp4" presStyleCnt="0"/>
      <dgm:spPr/>
    </dgm:pt>
    <dgm:pt modelId="{AD820EF7-7E27-4BDD-9B34-645889EFFC80}" type="pres">
      <dgm:prSet presAssocID="{0B18D05B-F90A-4148-B79B-4290B620DB9E}" presName="circle4" presStyleLbl="node1" presStyleIdx="3" presStyleCnt="4" custScaleY="57910" custLinFactNeighborY="-73220"/>
      <dgm:spPr/>
      <dgm:t>
        <a:bodyPr/>
        <a:lstStyle/>
        <a:p>
          <a:endParaRPr lang="en-US"/>
        </a:p>
      </dgm:t>
    </dgm:pt>
    <dgm:pt modelId="{F9B32B5A-08BB-4293-AA5E-11391A9DBB72}" type="pres">
      <dgm:prSet presAssocID="{0B18D05B-F90A-4148-B79B-4290B620DB9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940B25-C55D-4441-8AB9-EC568F8C4CFD}" type="presOf" srcId="{9F3F7CC2-E187-4B1A-A0FD-DD23C97D2970}" destId="{F69B1C43-575A-4CE4-A95C-DD71547AB895}" srcOrd="0" destOrd="0" presId="urn:microsoft.com/office/officeart/2005/8/layout/venn2"/>
    <dgm:cxn modelId="{DEACC7F0-6130-44CB-9647-75178EE13BC6}" type="presOf" srcId="{9F3F7CC2-E187-4B1A-A0FD-DD23C97D2970}" destId="{0091369F-94D2-4E6E-A213-4C4ED98B980F}" srcOrd="1" destOrd="0" presId="urn:microsoft.com/office/officeart/2005/8/layout/venn2"/>
    <dgm:cxn modelId="{51214332-7050-40D8-9F90-5A41B0C880D2}" type="presOf" srcId="{169A0A7E-C4B3-4779-B378-E5FE48C69F88}" destId="{AD820EF7-7E27-4BDD-9B34-645889EFFC80}" srcOrd="0" destOrd="0" presId="urn:microsoft.com/office/officeart/2005/8/layout/venn2"/>
    <dgm:cxn modelId="{61423B74-EEB9-4D91-A666-601830066EE4}" type="presOf" srcId="{71133EEF-3401-4EB7-B8F3-F32C1A2BF083}" destId="{B447C88F-7DCA-4226-AF7A-C595CCB7661F}" srcOrd="0" destOrd="0" presId="urn:microsoft.com/office/officeart/2005/8/layout/venn2"/>
    <dgm:cxn modelId="{EFE53075-072D-4E0A-B0D2-AD760E7B0E20}" srcId="{0B18D05B-F90A-4148-B79B-4290B620DB9E}" destId="{71133EEF-3401-4EB7-B8F3-F32C1A2BF083}" srcOrd="2" destOrd="0" parTransId="{2D106C94-9893-4928-8530-7701E7A12560}" sibTransId="{328ACD63-95F1-4821-8B85-F6514575A149}"/>
    <dgm:cxn modelId="{3571FEC6-4B5A-48F2-BA03-C3A91727AD22}" type="presOf" srcId="{169A0A7E-C4B3-4779-B378-E5FE48C69F88}" destId="{F9B32B5A-08BB-4293-AA5E-11391A9DBB72}" srcOrd="1" destOrd="0" presId="urn:microsoft.com/office/officeart/2005/8/layout/venn2"/>
    <dgm:cxn modelId="{13C122C8-5457-465D-81EC-78097C573274}" type="presOf" srcId="{0DBB3347-722B-466D-9B87-3601004A9C85}" destId="{5431F390-ECF7-4DEB-BD35-E0B54A456603}" srcOrd="0" destOrd="0" presId="urn:microsoft.com/office/officeart/2005/8/layout/venn2"/>
    <dgm:cxn modelId="{66B94A9F-69F7-4BEA-8FAB-1715A4332F63}" srcId="{0B18D05B-F90A-4148-B79B-4290B620DB9E}" destId="{169A0A7E-C4B3-4779-B378-E5FE48C69F88}" srcOrd="3" destOrd="0" parTransId="{FAD1F651-7A98-4A10-A9D6-04A69C4086DC}" sibTransId="{A195D99C-908B-4A5D-B9CE-F91B2036C317}"/>
    <dgm:cxn modelId="{3DBFD12A-1297-4860-8AF9-AE2FBB0C946F}" srcId="{0B18D05B-F90A-4148-B79B-4290B620DB9E}" destId="{0DBB3347-722B-466D-9B87-3601004A9C85}" srcOrd="1" destOrd="0" parTransId="{E3ECE294-618A-46E3-82C7-405B70796E52}" sibTransId="{42E07235-E88C-4BBB-8741-4B0FCDCFAABA}"/>
    <dgm:cxn modelId="{598FB50F-F5DE-419A-84E0-4AB8A5C94D19}" srcId="{0B18D05B-F90A-4148-B79B-4290B620DB9E}" destId="{9F3F7CC2-E187-4B1A-A0FD-DD23C97D2970}" srcOrd="0" destOrd="0" parTransId="{46679A68-AA6A-467E-8872-D57E6EB4AA8A}" sibTransId="{DB5EF74B-23CA-4DB0-B9E7-9C7A6DB98339}"/>
    <dgm:cxn modelId="{6A6A6E9E-2861-4046-A4A6-E96507852F0A}" type="presOf" srcId="{0B18D05B-F90A-4148-B79B-4290B620DB9E}" destId="{C2F6CACA-65BE-4DC4-9A0B-5643D6565ABF}" srcOrd="0" destOrd="0" presId="urn:microsoft.com/office/officeart/2005/8/layout/venn2"/>
    <dgm:cxn modelId="{7CEA2624-DE60-4717-935F-56AE13E75B07}" type="presOf" srcId="{71133EEF-3401-4EB7-B8F3-F32C1A2BF083}" destId="{3CD2C7A1-1852-4277-B599-EB66B0684265}" srcOrd="1" destOrd="0" presId="urn:microsoft.com/office/officeart/2005/8/layout/venn2"/>
    <dgm:cxn modelId="{926B8CC3-809C-41B2-B34E-FBA2D7A58B04}" type="presOf" srcId="{0DBB3347-722B-466D-9B87-3601004A9C85}" destId="{D12470AE-CD33-447E-B643-911A928E4C43}" srcOrd="1" destOrd="0" presId="urn:microsoft.com/office/officeart/2005/8/layout/venn2"/>
    <dgm:cxn modelId="{27ADC238-804D-4654-8150-DAC1B5AD00A1}" type="presParOf" srcId="{C2F6CACA-65BE-4DC4-9A0B-5643D6565ABF}" destId="{D094E5F3-038A-4C57-9469-3C1F9255C697}" srcOrd="0" destOrd="0" presId="urn:microsoft.com/office/officeart/2005/8/layout/venn2"/>
    <dgm:cxn modelId="{681667E1-B7BD-4DF0-B967-4C94F48BB238}" type="presParOf" srcId="{D094E5F3-038A-4C57-9469-3C1F9255C697}" destId="{F69B1C43-575A-4CE4-A95C-DD71547AB895}" srcOrd="0" destOrd="0" presId="urn:microsoft.com/office/officeart/2005/8/layout/venn2"/>
    <dgm:cxn modelId="{9EC72FD2-5320-4680-AC33-BC55F4D00773}" type="presParOf" srcId="{D094E5F3-038A-4C57-9469-3C1F9255C697}" destId="{0091369F-94D2-4E6E-A213-4C4ED98B980F}" srcOrd="1" destOrd="0" presId="urn:microsoft.com/office/officeart/2005/8/layout/venn2"/>
    <dgm:cxn modelId="{ABB0F3A2-9EA7-43A9-A85B-09547FF3DFD6}" type="presParOf" srcId="{C2F6CACA-65BE-4DC4-9A0B-5643D6565ABF}" destId="{8440868B-B274-4535-AF39-BFB45641365B}" srcOrd="1" destOrd="0" presId="urn:microsoft.com/office/officeart/2005/8/layout/venn2"/>
    <dgm:cxn modelId="{83CE3921-E2D7-4061-9F36-E0678C905A5A}" type="presParOf" srcId="{8440868B-B274-4535-AF39-BFB45641365B}" destId="{5431F390-ECF7-4DEB-BD35-E0B54A456603}" srcOrd="0" destOrd="0" presId="urn:microsoft.com/office/officeart/2005/8/layout/venn2"/>
    <dgm:cxn modelId="{20203053-9B3F-45F3-8208-35B6226CEF08}" type="presParOf" srcId="{8440868B-B274-4535-AF39-BFB45641365B}" destId="{D12470AE-CD33-447E-B643-911A928E4C43}" srcOrd="1" destOrd="0" presId="urn:microsoft.com/office/officeart/2005/8/layout/venn2"/>
    <dgm:cxn modelId="{C4F70609-6801-4801-B03F-24150D34279B}" type="presParOf" srcId="{C2F6CACA-65BE-4DC4-9A0B-5643D6565ABF}" destId="{EA0938E6-71A7-4045-8F59-1F914AF9DE5A}" srcOrd="2" destOrd="0" presId="urn:microsoft.com/office/officeart/2005/8/layout/venn2"/>
    <dgm:cxn modelId="{261EBBA5-712E-4F19-AC62-927BA5570E07}" type="presParOf" srcId="{EA0938E6-71A7-4045-8F59-1F914AF9DE5A}" destId="{B447C88F-7DCA-4226-AF7A-C595CCB7661F}" srcOrd="0" destOrd="0" presId="urn:microsoft.com/office/officeart/2005/8/layout/venn2"/>
    <dgm:cxn modelId="{0F3C02EB-C2E8-4523-A8A4-284888E613A0}" type="presParOf" srcId="{EA0938E6-71A7-4045-8F59-1F914AF9DE5A}" destId="{3CD2C7A1-1852-4277-B599-EB66B0684265}" srcOrd="1" destOrd="0" presId="urn:microsoft.com/office/officeart/2005/8/layout/venn2"/>
    <dgm:cxn modelId="{8A3957D6-2A8A-4FBF-A48E-09317F134E6C}" type="presParOf" srcId="{C2F6CACA-65BE-4DC4-9A0B-5643D6565ABF}" destId="{5E0AD815-9E23-4B29-868E-C484C6B2F4E2}" srcOrd="3" destOrd="0" presId="urn:microsoft.com/office/officeart/2005/8/layout/venn2"/>
    <dgm:cxn modelId="{294450DB-C89B-492E-81F9-FB915681308A}" type="presParOf" srcId="{5E0AD815-9E23-4B29-868E-C484C6B2F4E2}" destId="{AD820EF7-7E27-4BDD-9B34-645889EFFC80}" srcOrd="0" destOrd="0" presId="urn:microsoft.com/office/officeart/2005/8/layout/venn2"/>
    <dgm:cxn modelId="{7DE9BA22-B7EE-46F4-AB8A-CED7ABE6A6FD}" type="presParOf" srcId="{5E0AD815-9E23-4B29-868E-C484C6B2F4E2}" destId="{F9B32B5A-08BB-4293-AA5E-11391A9DBB7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Replica Management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18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18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Permanent Replicas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18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18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Server Initiated Replicas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1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1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Client Initiated Replicas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1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1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12FC9B32-E932-4999-B3B2-3D41AF132F34}" type="presOf" srcId="{969C9522-C0A6-4A47-99C2-FF389973BEA2}" destId="{C15A26F5-AFA2-498B-BB43-3CE07D50D31F}" srcOrd="0" destOrd="0" presId="urn:microsoft.com/office/officeart/2005/8/layout/hierarchy6"/>
    <dgm:cxn modelId="{E9FCB00D-ED12-4CBF-87BE-4BCFA0724BE8}" type="presOf" srcId="{E1D5BAB9-1722-4DA9-8DB5-FD87F4BA0CD0}" destId="{5C90082F-6F01-4698-B5FD-27C3F78EA7C9}" srcOrd="0" destOrd="0" presId="urn:microsoft.com/office/officeart/2005/8/layout/hierarchy6"/>
    <dgm:cxn modelId="{FE68106D-BCC9-4992-943E-07E49CEB4F0C}" type="presOf" srcId="{927F4FF5-FFAD-4A5B-81C2-E96FB5D32072}" destId="{CE944FEA-3CDE-4531-AF81-2A8573E4ABC4}" srcOrd="0" destOrd="0" presId="urn:microsoft.com/office/officeart/2005/8/layout/hierarchy6"/>
    <dgm:cxn modelId="{F6AF5C03-25BD-494D-84A6-15EFABC0629E}" type="presOf" srcId="{5B64632B-E447-4007-B82B-5B86BFA002D8}" destId="{87348AC1-249B-4268-8619-69F3ECA152C7}" srcOrd="0" destOrd="0" presId="urn:microsoft.com/office/officeart/2005/8/layout/hierarchy6"/>
    <dgm:cxn modelId="{091D5CC8-A20C-4D6E-90B5-F5DF0591CDEF}" type="presOf" srcId="{1A0799C5-BC6B-4AD3-95B8-DE47FE84350D}" destId="{4DFDABB8-D647-4489-B38C-2113A3F58C13}" srcOrd="0" destOrd="0" presId="urn:microsoft.com/office/officeart/2005/8/layout/hierarchy6"/>
    <dgm:cxn modelId="{08A7071D-F58E-42C4-B251-FBFB0F58C6C6}" type="presOf" srcId="{87648758-DDA4-4C46-B67A-3ADF52126FE4}" destId="{3F7BD4C7-E46F-4323-9C1A-8C33739CAC9B}" srcOrd="0" destOrd="0" presId="urn:microsoft.com/office/officeart/2005/8/layout/hierarchy6"/>
    <dgm:cxn modelId="{BDF65F90-2E3D-4A41-B0F4-3C9220DC9671}" type="presOf" srcId="{146FA7C0-DF8B-4C6F-9E2B-2203CC52B815}" destId="{304A5C93-92D3-4855-95E3-9BB61EC17E22}" srcOrd="0" destOrd="0" presId="urn:microsoft.com/office/officeart/2005/8/layout/hierarchy6"/>
    <dgm:cxn modelId="{AEE2AC00-C969-491F-819C-1827730E69C1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D9E9C3FD-350F-4D50-A2A0-4951EF5387C5}" type="presParOf" srcId="{304A5C93-92D3-4855-95E3-9BB61EC17E22}" destId="{23F63988-28F5-4D7B-9EDB-73C41FDA5EF8}" srcOrd="0" destOrd="0" presId="urn:microsoft.com/office/officeart/2005/8/layout/hierarchy6"/>
    <dgm:cxn modelId="{D1FC7C2F-37E8-4B2B-8014-81BDC72A3D9D}" type="presParOf" srcId="{23F63988-28F5-4D7B-9EDB-73C41FDA5EF8}" destId="{42239927-D3F6-4898-BCEC-C5883EDCAB31}" srcOrd="0" destOrd="0" presId="urn:microsoft.com/office/officeart/2005/8/layout/hierarchy6"/>
    <dgm:cxn modelId="{A466BE6F-4F2E-4757-B497-4053A43D5A61}" type="presParOf" srcId="{42239927-D3F6-4898-BCEC-C5883EDCAB31}" destId="{22F2432B-2E0D-4AEC-949A-3E55EA0307F5}" srcOrd="0" destOrd="0" presId="urn:microsoft.com/office/officeart/2005/8/layout/hierarchy6"/>
    <dgm:cxn modelId="{FB62FFCC-5C39-4B3C-B389-E7FDA268C549}" type="presParOf" srcId="{22F2432B-2E0D-4AEC-949A-3E55EA0307F5}" destId="{5C90082F-6F01-4698-B5FD-27C3F78EA7C9}" srcOrd="0" destOrd="0" presId="urn:microsoft.com/office/officeart/2005/8/layout/hierarchy6"/>
    <dgm:cxn modelId="{7E4B2DF5-F419-4D56-909A-B90779A3BAF3}" type="presParOf" srcId="{22F2432B-2E0D-4AEC-949A-3E55EA0307F5}" destId="{75331921-7FB6-4C64-BCB0-BDAD8203993C}" srcOrd="1" destOrd="0" presId="urn:microsoft.com/office/officeart/2005/8/layout/hierarchy6"/>
    <dgm:cxn modelId="{A637E5F0-2104-4D79-95B4-BA3438EADCF7}" type="presParOf" srcId="{75331921-7FB6-4C64-BCB0-BDAD8203993C}" destId="{CE944FEA-3CDE-4531-AF81-2A8573E4ABC4}" srcOrd="0" destOrd="0" presId="urn:microsoft.com/office/officeart/2005/8/layout/hierarchy6"/>
    <dgm:cxn modelId="{C3095452-1895-4D90-A3FA-4C482486552F}" type="presParOf" srcId="{75331921-7FB6-4C64-BCB0-BDAD8203993C}" destId="{0A76B77F-58A9-4DA9-9B3F-773A8A984E3E}" srcOrd="1" destOrd="0" presId="urn:microsoft.com/office/officeart/2005/8/layout/hierarchy6"/>
    <dgm:cxn modelId="{4A2E1126-67D8-42A8-BFD0-0E6656BC0D5F}" type="presParOf" srcId="{0A76B77F-58A9-4DA9-9B3F-773A8A984E3E}" destId="{3F7BD4C7-E46F-4323-9C1A-8C33739CAC9B}" srcOrd="0" destOrd="0" presId="urn:microsoft.com/office/officeart/2005/8/layout/hierarchy6"/>
    <dgm:cxn modelId="{E12920F9-2FD0-4FA3-8BA8-533A2654C170}" type="presParOf" srcId="{0A76B77F-58A9-4DA9-9B3F-773A8A984E3E}" destId="{9BB2A62F-B48D-4660-811A-7724EBCCD163}" srcOrd="1" destOrd="0" presId="urn:microsoft.com/office/officeart/2005/8/layout/hierarchy6"/>
    <dgm:cxn modelId="{C54B4884-6025-4F20-8534-849B148ED63D}" type="presParOf" srcId="{75331921-7FB6-4C64-BCB0-BDAD8203993C}" destId="{2817A7E4-E9C5-45B2-9297-E847E6B58511}" srcOrd="2" destOrd="0" presId="urn:microsoft.com/office/officeart/2005/8/layout/hierarchy6"/>
    <dgm:cxn modelId="{145BED37-B4DD-440D-B304-42018025965C}" type="presParOf" srcId="{75331921-7FB6-4C64-BCB0-BDAD8203993C}" destId="{C49FC04C-D7FD-4311-8F0E-BF5BFD5181A0}" srcOrd="3" destOrd="0" presId="urn:microsoft.com/office/officeart/2005/8/layout/hierarchy6"/>
    <dgm:cxn modelId="{EB7DA8FB-6AC5-4544-8642-101483BED36D}" type="presParOf" srcId="{C49FC04C-D7FD-4311-8F0E-BF5BFD5181A0}" destId="{4DFDABB8-D647-4489-B38C-2113A3F58C13}" srcOrd="0" destOrd="0" presId="urn:microsoft.com/office/officeart/2005/8/layout/hierarchy6"/>
    <dgm:cxn modelId="{ADCBFB49-DB9A-4582-ADCF-9F7704C5DFF8}" type="presParOf" srcId="{C49FC04C-D7FD-4311-8F0E-BF5BFD5181A0}" destId="{9586E076-E1AB-46A9-AA48-BEEE955E6A32}" srcOrd="1" destOrd="0" presId="urn:microsoft.com/office/officeart/2005/8/layout/hierarchy6"/>
    <dgm:cxn modelId="{3DA92B33-D33C-46BE-ABED-52562E5A7DA4}" type="presParOf" srcId="{75331921-7FB6-4C64-BCB0-BDAD8203993C}" destId="{C15A26F5-AFA2-498B-BB43-3CE07D50D31F}" srcOrd="4" destOrd="0" presId="urn:microsoft.com/office/officeart/2005/8/layout/hierarchy6"/>
    <dgm:cxn modelId="{8094E02E-4CD0-4294-922A-0454D45E8EBF}" type="presParOf" srcId="{75331921-7FB6-4C64-BCB0-BDAD8203993C}" destId="{3BF045D8-7C2B-47E3-9C0B-84B39893F500}" srcOrd="5" destOrd="0" presId="urn:microsoft.com/office/officeart/2005/8/layout/hierarchy6"/>
    <dgm:cxn modelId="{1770B33F-9A29-4EA0-93D9-E25E862035F0}" type="presParOf" srcId="{3BF045D8-7C2B-47E3-9C0B-84B39893F500}" destId="{87348AC1-249B-4268-8619-69F3ECA152C7}" srcOrd="0" destOrd="0" presId="urn:microsoft.com/office/officeart/2005/8/layout/hierarchy6"/>
    <dgm:cxn modelId="{FD54A748-E887-43AE-A252-9D40FDA459DD}" type="presParOf" srcId="{3BF045D8-7C2B-47E3-9C0B-84B39893F500}" destId="{82E7538E-3F64-47A9-9E06-9DD1D587786D}" srcOrd="1" destOrd="0" presId="urn:microsoft.com/office/officeart/2005/8/layout/hierarchy6"/>
    <dgm:cxn modelId="{63658594-37BD-49F5-856E-7B10EB370E4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 smtClean="0"/>
            <a:t>Consistency Protocols</a:t>
          </a:r>
          <a:endParaRPr lang="en-US" sz="18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 smtClean="0"/>
            <a:t>Primary-based Protocols</a:t>
          </a:r>
          <a:endParaRPr lang="en-US" sz="18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 smtClean="0"/>
            <a:t>Replicated-Write Protocols</a:t>
          </a:r>
          <a:endParaRPr lang="en-US" sz="18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800" dirty="0" smtClean="0"/>
            <a:t>Cache Coherence Protocols</a:t>
          </a:r>
          <a:endParaRPr lang="en-US" sz="18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32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C6E11F3D-9580-48D0-8F99-1723B0B20D23}" type="presOf" srcId="{969C9522-C0A6-4A47-99C2-FF389973BEA2}" destId="{C15A26F5-AFA2-498B-BB43-3CE07D50D31F}" srcOrd="0" destOrd="0" presId="urn:microsoft.com/office/officeart/2005/8/layout/hierarchy6"/>
    <dgm:cxn modelId="{10CE5C33-4198-4E96-9362-AD222F79847F}" type="presOf" srcId="{146FA7C0-DF8B-4C6F-9E2B-2203CC52B815}" destId="{304A5C93-92D3-4855-95E3-9BB61EC17E22}" srcOrd="0" destOrd="0" presId="urn:microsoft.com/office/officeart/2005/8/layout/hierarchy6"/>
    <dgm:cxn modelId="{32229B17-DB0C-4954-BFEE-868A2C222C64}" type="presOf" srcId="{5B64632B-E447-4007-B82B-5B86BFA002D8}" destId="{87348AC1-249B-4268-8619-69F3ECA152C7}" srcOrd="0" destOrd="0" presId="urn:microsoft.com/office/officeart/2005/8/layout/hierarchy6"/>
    <dgm:cxn modelId="{BE4F71F8-8B6D-4230-A386-87DCE760EC24}" type="presOf" srcId="{927F4FF5-FFAD-4A5B-81C2-E96FB5D32072}" destId="{CE944FEA-3CDE-4531-AF81-2A8573E4ABC4}" srcOrd="0" destOrd="0" presId="urn:microsoft.com/office/officeart/2005/8/layout/hierarchy6"/>
    <dgm:cxn modelId="{E6C6470A-CB4A-4C5E-B4B5-D8BB5DC46E8F}" type="presOf" srcId="{E1D5BAB9-1722-4DA9-8DB5-FD87F4BA0CD0}" destId="{5C90082F-6F01-4698-B5FD-27C3F78EA7C9}" srcOrd="0" destOrd="0" presId="urn:microsoft.com/office/officeart/2005/8/layout/hierarchy6"/>
    <dgm:cxn modelId="{361F748B-CAAB-45CA-9B2A-5D7757DB053F}" type="presOf" srcId="{87648758-DDA4-4C46-B67A-3ADF52126FE4}" destId="{3F7BD4C7-E46F-4323-9C1A-8C33739CAC9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778194CE-E998-4497-AEC0-C15D11DDA9F5}" type="presOf" srcId="{6C56E3A7-4119-411C-8CF6-B6EA579588E0}" destId="{2817A7E4-E9C5-45B2-9297-E847E6B58511}" srcOrd="0" destOrd="0" presId="urn:microsoft.com/office/officeart/2005/8/layout/hierarchy6"/>
    <dgm:cxn modelId="{671B3075-152C-45C8-8705-60C67B64C2C8}" type="presOf" srcId="{1A0799C5-BC6B-4AD3-95B8-DE47FE84350D}" destId="{4DFDABB8-D647-4489-B38C-2113A3F58C13}" srcOrd="0" destOrd="0" presId="urn:microsoft.com/office/officeart/2005/8/layout/hierarchy6"/>
    <dgm:cxn modelId="{B12E1408-F5D1-4025-A02E-5D61D5EE1537}" type="presParOf" srcId="{304A5C93-92D3-4855-95E3-9BB61EC17E22}" destId="{23F63988-28F5-4D7B-9EDB-73C41FDA5EF8}" srcOrd="0" destOrd="0" presId="urn:microsoft.com/office/officeart/2005/8/layout/hierarchy6"/>
    <dgm:cxn modelId="{65D7B1F6-07A1-407D-96A5-5307912F6C43}" type="presParOf" srcId="{23F63988-28F5-4D7B-9EDB-73C41FDA5EF8}" destId="{42239927-D3F6-4898-BCEC-C5883EDCAB31}" srcOrd="0" destOrd="0" presId="urn:microsoft.com/office/officeart/2005/8/layout/hierarchy6"/>
    <dgm:cxn modelId="{3C88CC53-4943-4F10-AC63-AA63FB02858F}" type="presParOf" srcId="{42239927-D3F6-4898-BCEC-C5883EDCAB31}" destId="{22F2432B-2E0D-4AEC-949A-3E55EA0307F5}" srcOrd="0" destOrd="0" presId="urn:microsoft.com/office/officeart/2005/8/layout/hierarchy6"/>
    <dgm:cxn modelId="{91204811-D4A7-45BA-9F4E-726DA2B3B8B2}" type="presParOf" srcId="{22F2432B-2E0D-4AEC-949A-3E55EA0307F5}" destId="{5C90082F-6F01-4698-B5FD-27C3F78EA7C9}" srcOrd="0" destOrd="0" presId="urn:microsoft.com/office/officeart/2005/8/layout/hierarchy6"/>
    <dgm:cxn modelId="{A4051308-7103-47A9-A939-B152EA13124C}" type="presParOf" srcId="{22F2432B-2E0D-4AEC-949A-3E55EA0307F5}" destId="{75331921-7FB6-4C64-BCB0-BDAD8203993C}" srcOrd="1" destOrd="0" presId="urn:microsoft.com/office/officeart/2005/8/layout/hierarchy6"/>
    <dgm:cxn modelId="{4A14B0CA-AB67-4613-85E4-FA44B6EE1EDB}" type="presParOf" srcId="{75331921-7FB6-4C64-BCB0-BDAD8203993C}" destId="{CE944FEA-3CDE-4531-AF81-2A8573E4ABC4}" srcOrd="0" destOrd="0" presId="urn:microsoft.com/office/officeart/2005/8/layout/hierarchy6"/>
    <dgm:cxn modelId="{A2166869-4A9E-4CED-911F-4BFB2B63B4E3}" type="presParOf" srcId="{75331921-7FB6-4C64-BCB0-BDAD8203993C}" destId="{0A76B77F-58A9-4DA9-9B3F-773A8A984E3E}" srcOrd="1" destOrd="0" presId="urn:microsoft.com/office/officeart/2005/8/layout/hierarchy6"/>
    <dgm:cxn modelId="{19476E50-9894-4CCC-8555-156B1E39621C}" type="presParOf" srcId="{0A76B77F-58A9-4DA9-9B3F-773A8A984E3E}" destId="{3F7BD4C7-E46F-4323-9C1A-8C33739CAC9B}" srcOrd="0" destOrd="0" presId="urn:microsoft.com/office/officeart/2005/8/layout/hierarchy6"/>
    <dgm:cxn modelId="{DEDAFC67-B371-4330-908C-979B9BBC380E}" type="presParOf" srcId="{0A76B77F-58A9-4DA9-9B3F-773A8A984E3E}" destId="{9BB2A62F-B48D-4660-811A-7724EBCCD163}" srcOrd="1" destOrd="0" presId="urn:microsoft.com/office/officeart/2005/8/layout/hierarchy6"/>
    <dgm:cxn modelId="{63EE27F9-DCC1-4BAC-AE98-8CE784E7C0FB}" type="presParOf" srcId="{75331921-7FB6-4C64-BCB0-BDAD8203993C}" destId="{2817A7E4-E9C5-45B2-9297-E847E6B58511}" srcOrd="2" destOrd="0" presId="urn:microsoft.com/office/officeart/2005/8/layout/hierarchy6"/>
    <dgm:cxn modelId="{B2A0C2BD-34C2-4DF2-9EA1-82FDF112B33E}" type="presParOf" srcId="{75331921-7FB6-4C64-BCB0-BDAD8203993C}" destId="{C49FC04C-D7FD-4311-8F0E-BF5BFD5181A0}" srcOrd="3" destOrd="0" presId="urn:microsoft.com/office/officeart/2005/8/layout/hierarchy6"/>
    <dgm:cxn modelId="{66FB3670-9A2F-4A3A-9913-CEF085703BEB}" type="presParOf" srcId="{C49FC04C-D7FD-4311-8F0E-BF5BFD5181A0}" destId="{4DFDABB8-D647-4489-B38C-2113A3F58C13}" srcOrd="0" destOrd="0" presId="urn:microsoft.com/office/officeart/2005/8/layout/hierarchy6"/>
    <dgm:cxn modelId="{C2AECEBE-274E-4C80-9A21-11D24656DB0B}" type="presParOf" srcId="{C49FC04C-D7FD-4311-8F0E-BF5BFD5181A0}" destId="{9586E076-E1AB-46A9-AA48-BEEE955E6A32}" srcOrd="1" destOrd="0" presId="urn:microsoft.com/office/officeart/2005/8/layout/hierarchy6"/>
    <dgm:cxn modelId="{D718B9A7-AD40-4D1C-9971-D8C9832F8860}" type="presParOf" srcId="{75331921-7FB6-4C64-BCB0-BDAD8203993C}" destId="{C15A26F5-AFA2-498B-BB43-3CE07D50D31F}" srcOrd="4" destOrd="0" presId="urn:microsoft.com/office/officeart/2005/8/layout/hierarchy6"/>
    <dgm:cxn modelId="{C78989B1-076E-4958-AD67-CD2FB9A75593}" type="presParOf" srcId="{75331921-7FB6-4C64-BCB0-BDAD8203993C}" destId="{3BF045D8-7C2B-47E3-9C0B-84B39893F500}" srcOrd="5" destOrd="0" presId="urn:microsoft.com/office/officeart/2005/8/layout/hierarchy6"/>
    <dgm:cxn modelId="{5C65724B-A325-49AE-BAFC-C1459FD7029F}" type="presParOf" srcId="{3BF045D8-7C2B-47E3-9C0B-84B39893F500}" destId="{87348AC1-249B-4268-8619-69F3ECA152C7}" srcOrd="0" destOrd="0" presId="urn:microsoft.com/office/officeart/2005/8/layout/hierarchy6"/>
    <dgm:cxn modelId="{4320DF6C-AF92-468D-B170-C0687523CBE5}" type="presParOf" srcId="{3BF045D8-7C2B-47E3-9C0B-84B39893F500}" destId="{82E7538E-3F64-47A9-9E06-9DD1D587786D}" srcOrd="1" destOrd="0" presId="urn:microsoft.com/office/officeart/2005/8/layout/hierarchy6"/>
    <dgm:cxn modelId="{80A5AFDE-2468-4AA9-B3B7-F532CA52BE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 smtClean="0"/>
            <a:t>Consistency Protocols</a:t>
          </a:r>
          <a:endParaRPr lang="en-US" sz="16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 smtClean="0"/>
            <a:t>Primary-based Protocols</a:t>
          </a:r>
          <a:endParaRPr lang="en-US" sz="16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 smtClean="0"/>
            <a:t>Replicated-Write Protocols</a:t>
          </a:r>
          <a:endParaRPr lang="en-US" sz="16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600" dirty="0" smtClean="0"/>
            <a:t>Cache Coherence Protocols</a:t>
          </a:r>
          <a:endParaRPr lang="en-US" sz="16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8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 smtClean="0"/>
            <a:t>Remote-Write Protocol</a:t>
          </a:r>
          <a:endParaRPr lang="en-US" sz="1600" dirty="0"/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C962E1B9-6A8C-4770-BCA2-A3D87122E738}" type="pres">
      <dgm:prSet presAssocID="{C2EE4296-5465-473C-82EC-863F5794C8ED}" presName="Name19" presStyleLbl="parChTrans1D3" presStyleIdx="0" presStyleCnt="1"/>
      <dgm:spPr/>
      <dgm:t>
        <a:bodyPr/>
        <a:lstStyle/>
        <a:p>
          <a:endParaRPr lang="en-US"/>
        </a:p>
      </dgm:t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  <dgm:t>
        <a:bodyPr/>
        <a:lstStyle/>
        <a:p>
          <a:endParaRPr lang="en-US"/>
        </a:p>
      </dgm:t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00C61C7E-97DF-4A13-8D4D-9BD020C2A086}" type="presOf" srcId="{969C9522-C0A6-4A47-99C2-FF389973BEA2}" destId="{C15A26F5-AFA2-498B-BB43-3CE07D50D31F}" srcOrd="0" destOrd="0" presId="urn:microsoft.com/office/officeart/2005/8/layout/hierarchy6"/>
    <dgm:cxn modelId="{263B75DA-0E49-4BA2-B70F-1B63255702B6}" type="presOf" srcId="{D0B13B71-163B-4881-9C12-2E5B4BC0E157}" destId="{3DC168B9-AC07-4978-B454-E6B6C73DCBEC}" srcOrd="0" destOrd="0" presId="urn:microsoft.com/office/officeart/2005/8/layout/hierarchy6"/>
    <dgm:cxn modelId="{DAC330A0-E12F-48FE-A484-472652C79CA6}" type="presOf" srcId="{5B64632B-E447-4007-B82B-5B86BFA002D8}" destId="{87348AC1-249B-4268-8619-69F3ECA152C7}" srcOrd="0" destOrd="0" presId="urn:microsoft.com/office/officeart/2005/8/layout/hierarchy6"/>
    <dgm:cxn modelId="{9E3DFC6C-5A96-4C33-B741-B4D961A07753}" type="presOf" srcId="{6C56E3A7-4119-411C-8CF6-B6EA579588E0}" destId="{2817A7E4-E9C5-45B2-9297-E847E6B58511}" srcOrd="0" destOrd="0" presId="urn:microsoft.com/office/officeart/2005/8/layout/hierarchy6"/>
    <dgm:cxn modelId="{F7C44FC1-E545-443E-B988-54EA57D1A03D}" type="presOf" srcId="{C2EE4296-5465-473C-82EC-863F5794C8ED}" destId="{C962E1B9-6A8C-4770-BCA2-A3D87122E738}" srcOrd="0" destOrd="0" presId="urn:microsoft.com/office/officeart/2005/8/layout/hierarchy6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EAF30394-9AFA-4A4A-AA53-1E3EF20C6390}" type="presOf" srcId="{1A0799C5-BC6B-4AD3-95B8-DE47FE84350D}" destId="{4DFDABB8-D647-4489-B38C-2113A3F58C13}" srcOrd="0" destOrd="0" presId="urn:microsoft.com/office/officeart/2005/8/layout/hierarchy6"/>
    <dgm:cxn modelId="{3B8DEB8A-1E78-4168-95E4-FB4D302217B0}" type="presOf" srcId="{87648758-DDA4-4C46-B67A-3ADF52126FE4}" destId="{3F7BD4C7-E46F-4323-9C1A-8C33739CAC9B}" srcOrd="0" destOrd="0" presId="urn:microsoft.com/office/officeart/2005/8/layout/hierarchy6"/>
    <dgm:cxn modelId="{DDDF3814-2959-43DC-9EA1-EDF598876083}" type="presOf" srcId="{E1D5BAB9-1722-4DA9-8DB5-FD87F4BA0CD0}" destId="{5C90082F-6F01-4698-B5FD-27C3F78EA7C9}" srcOrd="0" destOrd="0" presId="urn:microsoft.com/office/officeart/2005/8/layout/hierarchy6"/>
    <dgm:cxn modelId="{830F5BD0-2C2B-479E-BF85-71AAD6EE6F24}" type="presOf" srcId="{927F4FF5-FFAD-4A5B-81C2-E96FB5D32072}" destId="{CE944FEA-3CDE-4531-AF81-2A8573E4ABC4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B654E3BE-B15A-4AC6-9121-3E386C318FA8}" type="presOf" srcId="{146FA7C0-DF8B-4C6F-9E2B-2203CC52B815}" destId="{304A5C93-92D3-4855-95E3-9BB61EC17E22}" srcOrd="0" destOrd="0" presId="urn:microsoft.com/office/officeart/2005/8/layout/hierarchy6"/>
    <dgm:cxn modelId="{6A4D29F9-8C96-489C-9918-F93A78E555D0}" type="presParOf" srcId="{304A5C93-92D3-4855-95E3-9BB61EC17E22}" destId="{23F63988-28F5-4D7B-9EDB-73C41FDA5EF8}" srcOrd="0" destOrd="0" presId="urn:microsoft.com/office/officeart/2005/8/layout/hierarchy6"/>
    <dgm:cxn modelId="{FC03AB35-1734-494A-BFD6-5F7FD2BC324C}" type="presParOf" srcId="{23F63988-28F5-4D7B-9EDB-73C41FDA5EF8}" destId="{42239927-D3F6-4898-BCEC-C5883EDCAB31}" srcOrd="0" destOrd="0" presId="urn:microsoft.com/office/officeart/2005/8/layout/hierarchy6"/>
    <dgm:cxn modelId="{D89F95CC-06DF-4332-99FD-DF9E18C779B1}" type="presParOf" srcId="{42239927-D3F6-4898-BCEC-C5883EDCAB31}" destId="{22F2432B-2E0D-4AEC-949A-3E55EA0307F5}" srcOrd="0" destOrd="0" presId="urn:microsoft.com/office/officeart/2005/8/layout/hierarchy6"/>
    <dgm:cxn modelId="{7B79C10F-254C-4AD8-AE1C-0292434C52E6}" type="presParOf" srcId="{22F2432B-2E0D-4AEC-949A-3E55EA0307F5}" destId="{5C90082F-6F01-4698-B5FD-27C3F78EA7C9}" srcOrd="0" destOrd="0" presId="urn:microsoft.com/office/officeart/2005/8/layout/hierarchy6"/>
    <dgm:cxn modelId="{67AE7685-35E8-48A0-BAAC-1EB0649283E6}" type="presParOf" srcId="{22F2432B-2E0D-4AEC-949A-3E55EA0307F5}" destId="{75331921-7FB6-4C64-BCB0-BDAD8203993C}" srcOrd="1" destOrd="0" presId="urn:microsoft.com/office/officeart/2005/8/layout/hierarchy6"/>
    <dgm:cxn modelId="{DDFADDCF-1F52-4825-957D-FA7DE82CE77B}" type="presParOf" srcId="{75331921-7FB6-4C64-BCB0-BDAD8203993C}" destId="{CE944FEA-3CDE-4531-AF81-2A8573E4ABC4}" srcOrd="0" destOrd="0" presId="urn:microsoft.com/office/officeart/2005/8/layout/hierarchy6"/>
    <dgm:cxn modelId="{B066D30B-3915-4727-8C46-810443B57551}" type="presParOf" srcId="{75331921-7FB6-4C64-BCB0-BDAD8203993C}" destId="{0A76B77F-58A9-4DA9-9B3F-773A8A984E3E}" srcOrd="1" destOrd="0" presId="urn:microsoft.com/office/officeart/2005/8/layout/hierarchy6"/>
    <dgm:cxn modelId="{12342179-12C9-4711-B568-0574C7DF4E50}" type="presParOf" srcId="{0A76B77F-58A9-4DA9-9B3F-773A8A984E3E}" destId="{3F7BD4C7-E46F-4323-9C1A-8C33739CAC9B}" srcOrd="0" destOrd="0" presId="urn:microsoft.com/office/officeart/2005/8/layout/hierarchy6"/>
    <dgm:cxn modelId="{B6A035B8-FFED-41F5-A0F9-61503E8E41D6}" type="presParOf" srcId="{0A76B77F-58A9-4DA9-9B3F-773A8A984E3E}" destId="{9BB2A62F-B48D-4660-811A-7724EBCCD163}" srcOrd="1" destOrd="0" presId="urn:microsoft.com/office/officeart/2005/8/layout/hierarchy6"/>
    <dgm:cxn modelId="{D40D1CC8-197E-4343-AADF-D3FC5273FF3E}" type="presParOf" srcId="{9BB2A62F-B48D-4660-811A-7724EBCCD163}" destId="{C962E1B9-6A8C-4770-BCA2-A3D87122E738}" srcOrd="0" destOrd="0" presId="urn:microsoft.com/office/officeart/2005/8/layout/hierarchy6"/>
    <dgm:cxn modelId="{754835DE-564F-4FD9-8F6A-14D081B35157}" type="presParOf" srcId="{9BB2A62F-B48D-4660-811A-7724EBCCD163}" destId="{D65D1A8A-2595-4784-B13A-D1953FACE5EB}" srcOrd="1" destOrd="0" presId="urn:microsoft.com/office/officeart/2005/8/layout/hierarchy6"/>
    <dgm:cxn modelId="{525B703B-D0D6-408B-8541-8E55AA6BC25E}" type="presParOf" srcId="{D65D1A8A-2595-4784-B13A-D1953FACE5EB}" destId="{3DC168B9-AC07-4978-B454-E6B6C73DCBEC}" srcOrd="0" destOrd="0" presId="urn:microsoft.com/office/officeart/2005/8/layout/hierarchy6"/>
    <dgm:cxn modelId="{47B7CD24-E0C3-4C5D-9263-5A687152C4A4}" type="presParOf" srcId="{D65D1A8A-2595-4784-B13A-D1953FACE5EB}" destId="{18097A20-5855-4C50-AE62-C2C4B3C5A375}" srcOrd="1" destOrd="0" presId="urn:microsoft.com/office/officeart/2005/8/layout/hierarchy6"/>
    <dgm:cxn modelId="{97B6A693-73A9-4447-963C-5D9B98E0581C}" type="presParOf" srcId="{75331921-7FB6-4C64-BCB0-BDAD8203993C}" destId="{2817A7E4-E9C5-45B2-9297-E847E6B58511}" srcOrd="2" destOrd="0" presId="urn:microsoft.com/office/officeart/2005/8/layout/hierarchy6"/>
    <dgm:cxn modelId="{CE2D7B2B-058B-4229-9042-EF7AEF2B3693}" type="presParOf" srcId="{75331921-7FB6-4C64-BCB0-BDAD8203993C}" destId="{C49FC04C-D7FD-4311-8F0E-BF5BFD5181A0}" srcOrd="3" destOrd="0" presId="urn:microsoft.com/office/officeart/2005/8/layout/hierarchy6"/>
    <dgm:cxn modelId="{23A97D56-47CC-4BEE-B935-5E4ECA6DF6AF}" type="presParOf" srcId="{C49FC04C-D7FD-4311-8F0E-BF5BFD5181A0}" destId="{4DFDABB8-D647-4489-B38C-2113A3F58C13}" srcOrd="0" destOrd="0" presId="urn:microsoft.com/office/officeart/2005/8/layout/hierarchy6"/>
    <dgm:cxn modelId="{E5DCB50F-B23E-4068-BF2D-AFF0E42DD72A}" type="presParOf" srcId="{C49FC04C-D7FD-4311-8F0E-BF5BFD5181A0}" destId="{9586E076-E1AB-46A9-AA48-BEEE955E6A32}" srcOrd="1" destOrd="0" presId="urn:microsoft.com/office/officeart/2005/8/layout/hierarchy6"/>
    <dgm:cxn modelId="{F5069E6E-2055-4DD3-BBE6-2734BE49C999}" type="presParOf" srcId="{75331921-7FB6-4C64-BCB0-BDAD8203993C}" destId="{C15A26F5-AFA2-498B-BB43-3CE07D50D31F}" srcOrd="4" destOrd="0" presId="urn:microsoft.com/office/officeart/2005/8/layout/hierarchy6"/>
    <dgm:cxn modelId="{2BA3774A-09EB-40E8-8272-35B7DAF76163}" type="presParOf" srcId="{75331921-7FB6-4C64-BCB0-BDAD8203993C}" destId="{3BF045D8-7C2B-47E3-9C0B-84B39893F500}" srcOrd="5" destOrd="0" presId="urn:microsoft.com/office/officeart/2005/8/layout/hierarchy6"/>
    <dgm:cxn modelId="{A9ADE2CE-797B-4B7D-8DA0-1A0E9BA18F50}" type="presParOf" srcId="{3BF045D8-7C2B-47E3-9C0B-84B39893F500}" destId="{87348AC1-249B-4268-8619-69F3ECA152C7}" srcOrd="0" destOrd="0" presId="urn:microsoft.com/office/officeart/2005/8/layout/hierarchy6"/>
    <dgm:cxn modelId="{664E20D1-2198-446A-BA19-35D2EBD2DB5E}" type="presParOf" srcId="{3BF045D8-7C2B-47E3-9C0B-84B39893F500}" destId="{82E7538E-3F64-47A9-9E06-9DD1D587786D}" srcOrd="1" destOrd="0" presId="urn:microsoft.com/office/officeart/2005/8/layout/hierarchy6"/>
    <dgm:cxn modelId="{17EEC66C-96FC-4E89-940C-9E199DE1FA3D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60E2F6D3-9815-41A0-BBC3-FA51D0B4EBD1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8281BA39-347F-4155-976D-4199C0DF82B3}" type="parTrans" cxnId="{44EE6D38-DF4B-4F22-A688-A99AC5C05223}">
      <dgm:prSet/>
      <dgm:spPr/>
      <dgm:t>
        <a:bodyPr/>
        <a:lstStyle/>
        <a:p>
          <a:endParaRPr lang="en-US" sz="1400"/>
        </a:p>
      </dgm:t>
    </dgm:pt>
    <dgm:pt modelId="{86407EAE-D61B-417E-8A3C-B875F1430F2A}" type="sibTrans" cxnId="{44EE6D38-DF4B-4F22-A688-A99AC5C05223}">
      <dgm:prSet/>
      <dgm:spPr/>
      <dgm:t>
        <a:bodyPr/>
        <a:lstStyle/>
        <a:p>
          <a:endParaRPr lang="en-US" sz="1400"/>
        </a:p>
      </dgm:t>
    </dgm:pt>
    <dgm:pt modelId="{890DFED5-A51C-4F98-8323-9D7C38DD2336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DC6BA669-98C7-468F-B3FC-26FF2BCF4B1B}" type="parTrans" cxnId="{32D7D8AE-9D78-4D40-8930-D6745511C8E0}">
      <dgm:prSet/>
      <dgm:spPr/>
      <dgm:t>
        <a:bodyPr/>
        <a:lstStyle/>
        <a:p>
          <a:endParaRPr lang="en-US"/>
        </a:p>
      </dgm:t>
    </dgm:pt>
    <dgm:pt modelId="{82E08BF3-49B6-4FDA-99D6-5B03003DAA99}" type="sibTrans" cxnId="{32D7D8AE-9D78-4D40-8930-D6745511C8E0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FB95E1E-7CAC-4497-BC98-928006A4619C}" type="pres">
      <dgm:prSet presAssocID="{8281BA39-347F-4155-976D-4199C0DF82B3}" presName="Name19" presStyleLbl="parChTrans1D3" presStyleIdx="0" presStyleCnt="2"/>
      <dgm:spPr/>
      <dgm:t>
        <a:bodyPr/>
        <a:lstStyle/>
        <a:p>
          <a:endParaRPr lang="en-US"/>
        </a:p>
      </dgm:t>
    </dgm:pt>
    <dgm:pt modelId="{EA7608D2-80D5-44D8-B618-1EBB94C0F1AA}" type="pres">
      <dgm:prSet presAssocID="{60E2F6D3-9815-41A0-BBC3-FA51D0B4EBD1}" presName="Name21" presStyleCnt="0"/>
      <dgm:spPr/>
    </dgm:pt>
    <dgm:pt modelId="{D0D327DA-FA58-4526-B0DC-9CEFE3D65AE9}" type="pres">
      <dgm:prSet presAssocID="{60E2F6D3-9815-41A0-BBC3-FA51D0B4EBD1}" presName="level2Shape" presStyleLbl="node3" presStyleIdx="0" presStyleCnt="2"/>
      <dgm:spPr/>
      <dgm:t>
        <a:bodyPr/>
        <a:lstStyle/>
        <a:p>
          <a:endParaRPr lang="en-US"/>
        </a:p>
      </dgm:t>
    </dgm:pt>
    <dgm:pt modelId="{C07DC9A4-EF70-4754-9846-5928F8E1A1A4}" type="pres">
      <dgm:prSet presAssocID="{60E2F6D3-9815-41A0-BBC3-FA51D0B4EBD1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9AE74DB1-8D65-4DAC-8FAB-C04AD2D27501}" type="pres">
      <dgm:prSet presAssocID="{DC6BA669-98C7-468F-B3FC-26FF2BCF4B1B}" presName="Name19" presStyleLbl="parChTrans1D3" presStyleIdx="1" presStyleCnt="2"/>
      <dgm:spPr/>
      <dgm:t>
        <a:bodyPr/>
        <a:lstStyle/>
        <a:p>
          <a:endParaRPr lang="en-US"/>
        </a:p>
      </dgm:t>
    </dgm:pt>
    <dgm:pt modelId="{6697A76D-3F29-4ED9-A8F4-94206C53BCA4}" type="pres">
      <dgm:prSet presAssocID="{890DFED5-A51C-4F98-8323-9D7C38DD2336}" presName="Name21" presStyleCnt="0"/>
      <dgm:spPr/>
    </dgm:pt>
    <dgm:pt modelId="{28AD1DF2-5835-4210-A110-8439D1D88683}" type="pres">
      <dgm:prSet presAssocID="{890DFED5-A51C-4F98-8323-9D7C38DD2336}" presName="level2Shape" presStyleLbl="node3" presStyleIdx="1" presStyleCnt="2"/>
      <dgm:spPr/>
      <dgm:t>
        <a:bodyPr/>
        <a:lstStyle/>
        <a:p>
          <a:endParaRPr lang="en-US"/>
        </a:p>
      </dgm:t>
    </dgm:pt>
    <dgm:pt modelId="{F291A6DF-D241-4583-B04F-9E07CC85ECA0}" type="pres">
      <dgm:prSet presAssocID="{890DFED5-A51C-4F98-8323-9D7C38DD2336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F1C7AF25-09BB-4775-A1CC-8ADE3BD32187}" type="presOf" srcId="{146FA7C0-DF8B-4C6F-9E2B-2203CC52B815}" destId="{304A5C93-92D3-4855-95E3-9BB61EC17E22}" srcOrd="0" destOrd="0" presId="urn:microsoft.com/office/officeart/2005/8/layout/hierarchy6"/>
    <dgm:cxn modelId="{EED0C440-788F-481A-9FB5-2F2C5D630B2D}" type="presOf" srcId="{969C9522-C0A6-4A47-99C2-FF389973BEA2}" destId="{C15A26F5-AFA2-498B-BB43-3CE07D50D31F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1D95DD22-32DE-4AE7-8AD5-AD3277F65F9A}" type="presOf" srcId="{E1D5BAB9-1722-4DA9-8DB5-FD87F4BA0CD0}" destId="{5C90082F-6F01-4698-B5FD-27C3F78EA7C9}" srcOrd="0" destOrd="0" presId="urn:microsoft.com/office/officeart/2005/8/layout/hierarchy6"/>
    <dgm:cxn modelId="{08619F18-8845-49E5-85DE-111616024214}" type="presOf" srcId="{1A0799C5-BC6B-4AD3-95B8-DE47FE84350D}" destId="{4DFDABB8-D647-4489-B38C-2113A3F58C13}" srcOrd="0" destOrd="0" presId="urn:microsoft.com/office/officeart/2005/8/layout/hierarchy6"/>
    <dgm:cxn modelId="{D8857767-DF6D-4708-9794-2681BCA61D90}" type="presOf" srcId="{87648758-DDA4-4C46-B67A-3ADF52126FE4}" destId="{3F7BD4C7-E46F-4323-9C1A-8C33739CAC9B}" srcOrd="0" destOrd="0" presId="urn:microsoft.com/office/officeart/2005/8/layout/hierarchy6"/>
    <dgm:cxn modelId="{BB71DF7C-CD81-470A-88CF-E82D19CAC890}" type="presOf" srcId="{927F4FF5-FFAD-4A5B-81C2-E96FB5D32072}" destId="{CE944FEA-3CDE-4531-AF81-2A8573E4ABC4}" srcOrd="0" destOrd="0" presId="urn:microsoft.com/office/officeart/2005/8/layout/hierarchy6"/>
    <dgm:cxn modelId="{44EE6D38-DF4B-4F22-A688-A99AC5C05223}" srcId="{87648758-DDA4-4C46-B67A-3ADF52126FE4}" destId="{60E2F6D3-9815-41A0-BBC3-FA51D0B4EBD1}" srcOrd="0" destOrd="0" parTransId="{8281BA39-347F-4155-976D-4199C0DF82B3}" sibTransId="{86407EAE-D61B-417E-8A3C-B875F1430F2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BA1ABA50-E8FE-477C-998B-03C6F244A862}" type="presOf" srcId="{8281BA39-347F-4155-976D-4199C0DF82B3}" destId="{DFB95E1E-7CAC-4497-BC98-928006A4619C}" srcOrd="0" destOrd="0" presId="urn:microsoft.com/office/officeart/2005/8/layout/hierarchy6"/>
    <dgm:cxn modelId="{DBA0576F-0E19-4ADA-A2AD-F049FD77AD93}" type="presOf" srcId="{DC6BA669-98C7-468F-B3FC-26FF2BCF4B1B}" destId="{9AE74DB1-8D65-4DAC-8FAB-C04AD2D2750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32D7D8AE-9D78-4D40-8930-D6745511C8E0}" srcId="{1A0799C5-BC6B-4AD3-95B8-DE47FE84350D}" destId="{890DFED5-A51C-4F98-8323-9D7C38DD2336}" srcOrd="0" destOrd="0" parTransId="{DC6BA669-98C7-468F-B3FC-26FF2BCF4B1B}" sibTransId="{82E08BF3-49B6-4FDA-99D6-5B03003DAA99}"/>
    <dgm:cxn modelId="{DEADF98D-08E8-406D-BE1C-561787DC9EF8}" type="presOf" srcId="{890DFED5-A51C-4F98-8323-9D7C38DD2336}" destId="{28AD1DF2-5835-4210-A110-8439D1D88683}" srcOrd="0" destOrd="0" presId="urn:microsoft.com/office/officeart/2005/8/layout/hierarchy6"/>
    <dgm:cxn modelId="{B34CC0A8-C7A3-4FE9-909F-50004C4BFF63}" type="presOf" srcId="{5B64632B-E447-4007-B82B-5B86BFA002D8}" destId="{87348AC1-249B-4268-8619-69F3ECA152C7}" srcOrd="0" destOrd="0" presId="urn:microsoft.com/office/officeart/2005/8/layout/hierarchy6"/>
    <dgm:cxn modelId="{4BB2FB71-6ECC-49D7-B9E6-E11BC1DFCC7D}" type="presOf" srcId="{6C56E3A7-4119-411C-8CF6-B6EA579588E0}" destId="{2817A7E4-E9C5-45B2-9297-E847E6B58511}" srcOrd="0" destOrd="0" presId="urn:microsoft.com/office/officeart/2005/8/layout/hierarchy6"/>
    <dgm:cxn modelId="{DB0C33D5-9226-4CC8-8512-EF3BCB408ECA}" type="presOf" srcId="{60E2F6D3-9815-41A0-BBC3-FA51D0B4EBD1}" destId="{D0D327DA-FA58-4526-B0DC-9CEFE3D65AE9}" srcOrd="0" destOrd="0" presId="urn:microsoft.com/office/officeart/2005/8/layout/hierarchy6"/>
    <dgm:cxn modelId="{E362566F-9DDF-4319-B6F7-41458A4D6F25}" type="presParOf" srcId="{304A5C93-92D3-4855-95E3-9BB61EC17E22}" destId="{23F63988-28F5-4D7B-9EDB-73C41FDA5EF8}" srcOrd="0" destOrd="0" presId="urn:microsoft.com/office/officeart/2005/8/layout/hierarchy6"/>
    <dgm:cxn modelId="{3E964866-B650-4362-8CF7-10EDA6C6A7C5}" type="presParOf" srcId="{23F63988-28F5-4D7B-9EDB-73C41FDA5EF8}" destId="{42239927-D3F6-4898-BCEC-C5883EDCAB31}" srcOrd="0" destOrd="0" presId="urn:microsoft.com/office/officeart/2005/8/layout/hierarchy6"/>
    <dgm:cxn modelId="{9E999CFD-9BDF-4CC0-8BFA-2E0D43EAE51E}" type="presParOf" srcId="{42239927-D3F6-4898-BCEC-C5883EDCAB31}" destId="{22F2432B-2E0D-4AEC-949A-3E55EA0307F5}" srcOrd="0" destOrd="0" presId="urn:microsoft.com/office/officeart/2005/8/layout/hierarchy6"/>
    <dgm:cxn modelId="{1C3079B5-A0C5-4DC3-ADBE-177F7B9AA23E}" type="presParOf" srcId="{22F2432B-2E0D-4AEC-949A-3E55EA0307F5}" destId="{5C90082F-6F01-4698-B5FD-27C3F78EA7C9}" srcOrd="0" destOrd="0" presId="urn:microsoft.com/office/officeart/2005/8/layout/hierarchy6"/>
    <dgm:cxn modelId="{61ED3C39-F132-4448-9767-CDC8E476F517}" type="presParOf" srcId="{22F2432B-2E0D-4AEC-949A-3E55EA0307F5}" destId="{75331921-7FB6-4C64-BCB0-BDAD8203993C}" srcOrd="1" destOrd="0" presId="urn:microsoft.com/office/officeart/2005/8/layout/hierarchy6"/>
    <dgm:cxn modelId="{C005289D-D02F-4548-8D33-39E47EFBDC17}" type="presParOf" srcId="{75331921-7FB6-4C64-BCB0-BDAD8203993C}" destId="{CE944FEA-3CDE-4531-AF81-2A8573E4ABC4}" srcOrd="0" destOrd="0" presId="urn:microsoft.com/office/officeart/2005/8/layout/hierarchy6"/>
    <dgm:cxn modelId="{4394E51B-339F-41E8-ADFB-6A1228F316DC}" type="presParOf" srcId="{75331921-7FB6-4C64-BCB0-BDAD8203993C}" destId="{0A76B77F-58A9-4DA9-9B3F-773A8A984E3E}" srcOrd="1" destOrd="0" presId="urn:microsoft.com/office/officeart/2005/8/layout/hierarchy6"/>
    <dgm:cxn modelId="{FFE02C29-9918-4863-9D76-4ED588A01763}" type="presParOf" srcId="{0A76B77F-58A9-4DA9-9B3F-773A8A984E3E}" destId="{3F7BD4C7-E46F-4323-9C1A-8C33739CAC9B}" srcOrd="0" destOrd="0" presId="urn:microsoft.com/office/officeart/2005/8/layout/hierarchy6"/>
    <dgm:cxn modelId="{5FCEEB0F-E325-4C6D-91C9-08E1E1D4758D}" type="presParOf" srcId="{0A76B77F-58A9-4DA9-9B3F-773A8A984E3E}" destId="{9BB2A62F-B48D-4660-811A-7724EBCCD163}" srcOrd="1" destOrd="0" presId="urn:microsoft.com/office/officeart/2005/8/layout/hierarchy6"/>
    <dgm:cxn modelId="{CF57940F-6E9F-4AC3-9756-A52D12AFAF4A}" type="presParOf" srcId="{9BB2A62F-B48D-4660-811A-7724EBCCD163}" destId="{DFB95E1E-7CAC-4497-BC98-928006A4619C}" srcOrd="0" destOrd="0" presId="urn:microsoft.com/office/officeart/2005/8/layout/hierarchy6"/>
    <dgm:cxn modelId="{77C64EA5-B1D4-4D84-B5FF-3BB261E15F02}" type="presParOf" srcId="{9BB2A62F-B48D-4660-811A-7724EBCCD163}" destId="{EA7608D2-80D5-44D8-B618-1EBB94C0F1AA}" srcOrd="1" destOrd="0" presId="urn:microsoft.com/office/officeart/2005/8/layout/hierarchy6"/>
    <dgm:cxn modelId="{F59A8519-1D29-49D5-AA58-A3E39BBBB23E}" type="presParOf" srcId="{EA7608D2-80D5-44D8-B618-1EBB94C0F1AA}" destId="{D0D327DA-FA58-4526-B0DC-9CEFE3D65AE9}" srcOrd="0" destOrd="0" presId="urn:microsoft.com/office/officeart/2005/8/layout/hierarchy6"/>
    <dgm:cxn modelId="{7DEA5DF2-E328-40F2-A8C3-1C367D24E4B2}" type="presParOf" srcId="{EA7608D2-80D5-44D8-B618-1EBB94C0F1AA}" destId="{C07DC9A4-EF70-4754-9846-5928F8E1A1A4}" srcOrd="1" destOrd="0" presId="urn:microsoft.com/office/officeart/2005/8/layout/hierarchy6"/>
    <dgm:cxn modelId="{7CAF5B09-C3A5-4EAB-AA3A-F1F2D5CC93D4}" type="presParOf" srcId="{75331921-7FB6-4C64-BCB0-BDAD8203993C}" destId="{2817A7E4-E9C5-45B2-9297-E847E6B58511}" srcOrd="2" destOrd="0" presId="urn:microsoft.com/office/officeart/2005/8/layout/hierarchy6"/>
    <dgm:cxn modelId="{DD28A5A6-E92A-4B61-8E36-74EB302A07F1}" type="presParOf" srcId="{75331921-7FB6-4C64-BCB0-BDAD8203993C}" destId="{C49FC04C-D7FD-4311-8F0E-BF5BFD5181A0}" srcOrd="3" destOrd="0" presId="urn:microsoft.com/office/officeart/2005/8/layout/hierarchy6"/>
    <dgm:cxn modelId="{8067F212-FB60-4A42-9EE9-04783ABD1ACF}" type="presParOf" srcId="{C49FC04C-D7FD-4311-8F0E-BF5BFD5181A0}" destId="{4DFDABB8-D647-4489-B38C-2113A3F58C13}" srcOrd="0" destOrd="0" presId="urn:microsoft.com/office/officeart/2005/8/layout/hierarchy6"/>
    <dgm:cxn modelId="{EF9D4177-AEBF-4CC1-9112-5B8E80999552}" type="presParOf" srcId="{C49FC04C-D7FD-4311-8F0E-BF5BFD5181A0}" destId="{9586E076-E1AB-46A9-AA48-BEEE955E6A32}" srcOrd="1" destOrd="0" presId="urn:microsoft.com/office/officeart/2005/8/layout/hierarchy6"/>
    <dgm:cxn modelId="{C083C429-4098-486C-9938-41FEFA0041DC}" type="presParOf" srcId="{9586E076-E1AB-46A9-AA48-BEEE955E6A32}" destId="{9AE74DB1-8D65-4DAC-8FAB-C04AD2D27501}" srcOrd="0" destOrd="0" presId="urn:microsoft.com/office/officeart/2005/8/layout/hierarchy6"/>
    <dgm:cxn modelId="{10EDE80A-5623-4706-AE38-EF7F930EF8F3}" type="presParOf" srcId="{9586E076-E1AB-46A9-AA48-BEEE955E6A32}" destId="{6697A76D-3F29-4ED9-A8F4-94206C53BCA4}" srcOrd="1" destOrd="0" presId="urn:microsoft.com/office/officeart/2005/8/layout/hierarchy6"/>
    <dgm:cxn modelId="{0B0E7655-54FC-4FBC-BD55-EF3828DA7CF7}" type="presParOf" srcId="{6697A76D-3F29-4ED9-A8F4-94206C53BCA4}" destId="{28AD1DF2-5835-4210-A110-8439D1D88683}" srcOrd="0" destOrd="0" presId="urn:microsoft.com/office/officeart/2005/8/layout/hierarchy6"/>
    <dgm:cxn modelId="{A3262975-9E70-460B-BA92-0882C91A49E5}" type="presParOf" srcId="{6697A76D-3F29-4ED9-A8F4-94206C53BCA4}" destId="{F291A6DF-D241-4583-B04F-9E07CC85ECA0}" srcOrd="1" destOrd="0" presId="urn:microsoft.com/office/officeart/2005/8/layout/hierarchy6"/>
    <dgm:cxn modelId="{D507944A-20CA-4E5B-B756-E11B3D3247DC}" type="presParOf" srcId="{75331921-7FB6-4C64-BCB0-BDAD8203993C}" destId="{C15A26F5-AFA2-498B-BB43-3CE07D50D31F}" srcOrd="4" destOrd="0" presId="urn:microsoft.com/office/officeart/2005/8/layout/hierarchy6"/>
    <dgm:cxn modelId="{E455D741-5959-4B3A-9708-35E31C4BFE51}" type="presParOf" srcId="{75331921-7FB6-4C64-BCB0-BDAD8203993C}" destId="{3BF045D8-7C2B-47E3-9C0B-84B39893F500}" srcOrd="5" destOrd="0" presId="urn:microsoft.com/office/officeart/2005/8/layout/hierarchy6"/>
    <dgm:cxn modelId="{731F0EA0-A714-4DF4-9F6F-D9B6738686B5}" type="presParOf" srcId="{3BF045D8-7C2B-47E3-9C0B-84B39893F500}" destId="{87348AC1-249B-4268-8619-69F3ECA152C7}" srcOrd="0" destOrd="0" presId="urn:microsoft.com/office/officeart/2005/8/layout/hierarchy6"/>
    <dgm:cxn modelId="{C7A94ED9-FF05-42E4-9719-A65025BCEFC4}" type="presParOf" srcId="{3BF045D8-7C2B-47E3-9C0B-84B39893F500}" destId="{82E7538E-3F64-47A9-9E06-9DD1D587786D}" srcOrd="1" destOrd="0" presId="urn:microsoft.com/office/officeart/2005/8/layout/hierarchy6"/>
    <dgm:cxn modelId="{469612AD-4AD3-476C-91D6-BBF83CFAA28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11448F7E-98B1-4BF9-9F22-2BC523EEEDE2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7FC7E641-D70F-4BBD-B0F0-811EC2733241}" type="parTrans" cxnId="{DF865B50-0CB9-4081-8CB5-89F67DD2F43B}">
      <dgm:prSet/>
      <dgm:spPr/>
      <dgm:t>
        <a:bodyPr/>
        <a:lstStyle/>
        <a:p>
          <a:endParaRPr lang="en-US" sz="2400"/>
        </a:p>
      </dgm:t>
    </dgm:pt>
    <dgm:pt modelId="{CD48A316-D0FD-42B3-80B7-5CA08FA2B05B}" type="sibTrans" cxnId="{DF865B50-0CB9-4081-8CB5-89F67DD2F43B}">
      <dgm:prSet/>
      <dgm:spPr/>
      <dgm:t>
        <a:bodyPr/>
        <a:lstStyle/>
        <a:p>
          <a:endParaRPr lang="en-US" sz="2400"/>
        </a:p>
      </dgm:t>
    </dgm:pt>
    <dgm:pt modelId="{CA3F5798-69BF-4737-A37E-F197C7B3BF3B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BD9F9FC1-030B-47A2-A69F-F0E91BC6ADF5}" type="parTrans" cxnId="{F777646F-B878-4586-B9B2-900E42A62DAA}">
      <dgm:prSet/>
      <dgm:spPr/>
      <dgm:t>
        <a:bodyPr/>
        <a:lstStyle/>
        <a:p>
          <a:endParaRPr lang="en-US" sz="2400"/>
        </a:p>
      </dgm:t>
    </dgm:pt>
    <dgm:pt modelId="{98F3A612-7403-4E73-AF6E-0AB6FD3AF508}" type="sibTrans" cxnId="{F777646F-B878-4586-B9B2-900E42A62DAA}">
      <dgm:prSet/>
      <dgm:spPr/>
      <dgm:t>
        <a:bodyPr/>
        <a:lstStyle/>
        <a:p>
          <a:endParaRPr lang="en-US" sz="2400"/>
        </a:p>
      </dgm:t>
    </dgm:pt>
    <dgm:pt modelId="{57C30509-8EE4-4BD3-B802-B24FE285A1D6}">
      <dgm:prSet phldrT="[Text]" custT="1"/>
      <dgm:spPr/>
      <dgm:t>
        <a:bodyPr/>
        <a:lstStyle/>
        <a:p>
          <a:r>
            <a:rPr lang="en-US" sz="1400" dirty="0" smtClean="0"/>
            <a:t>Coherence Detection Strategies</a:t>
          </a:r>
          <a:endParaRPr lang="en-US" sz="1400" dirty="0"/>
        </a:p>
      </dgm:t>
    </dgm:pt>
    <dgm:pt modelId="{8B2C3D90-D92E-4A3F-9A6B-F62F6CB1662B}" type="parTrans" cxnId="{D231D8ED-8EFF-4B38-A6B5-B1CAE89958FC}">
      <dgm:prSet/>
      <dgm:spPr/>
      <dgm:t>
        <a:bodyPr/>
        <a:lstStyle/>
        <a:p>
          <a:endParaRPr lang="en-US" sz="2400"/>
        </a:p>
      </dgm:t>
    </dgm:pt>
    <dgm:pt modelId="{FE941893-F6E7-404D-B12F-4829112B1A74}" type="sibTrans" cxnId="{D231D8ED-8EFF-4B38-A6B5-B1CAE89958FC}">
      <dgm:prSet/>
      <dgm:spPr/>
      <dgm:t>
        <a:bodyPr/>
        <a:lstStyle/>
        <a:p>
          <a:endParaRPr lang="en-US" sz="2400"/>
        </a:p>
      </dgm:t>
    </dgm:pt>
    <dgm:pt modelId="{17745CA7-7BCF-43A1-8D39-49528FF5E842}">
      <dgm:prSet phldrT="[Text]" custT="1"/>
      <dgm:spPr/>
      <dgm:t>
        <a:bodyPr/>
        <a:lstStyle/>
        <a:p>
          <a:r>
            <a:rPr lang="en-US" sz="1400" dirty="0" smtClean="0"/>
            <a:t>Coherence Enforcement Strategies</a:t>
          </a:r>
          <a:endParaRPr lang="en-US" sz="1400" dirty="0"/>
        </a:p>
      </dgm:t>
    </dgm:pt>
    <dgm:pt modelId="{BCAEF3C5-F874-40ED-91E2-BCCA09264E46}" type="parTrans" cxnId="{F293B406-F103-40BF-B7AA-DEA48DDFA356}">
      <dgm:prSet/>
      <dgm:spPr/>
      <dgm:t>
        <a:bodyPr/>
        <a:lstStyle/>
        <a:p>
          <a:endParaRPr lang="en-US" sz="2400"/>
        </a:p>
      </dgm:t>
    </dgm:pt>
    <dgm:pt modelId="{7A7C5669-0B47-400C-A834-882B96ADED98}" type="sibTrans" cxnId="{F293B406-F103-40BF-B7AA-DEA48DDFA356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0AF1FBD7-EBC6-40BE-841A-AF5E08661EF2}" type="pres">
      <dgm:prSet presAssocID="{7FC7E641-D70F-4BBD-B0F0-811EC2733241}" presName="Name19" presStyleLbl="parChTrans1D3" presStyleIdx="0" presStyleCnt="4"/>
      <dgm:spPr/>
      <dgm:t>
        <a:bodyPr/>
        <a:lstStyle/>
        <a:p>
          <a:endParaRPr lang="en-US"/>
        </a:p>
      </dgm:t>
    </dgm:pt>
    <dgm:pt modelId="{59BECB3D-AE67-4B60-AAC7-3321A274C5F3}" type="pres">
      <dgm:prSet presAssocID="{11448F7E-98B1-4BF9-9F22-2BC523EEEDE2}" presName="Name21" presStyleCnt="0"/>
      <dgm:spPr/>
    </dgm:pt>
    <dgm:pt modelId="{CE8650EF-CD7E-492C-8754-3D9E878391BE}" type="pres">
      <dgm:prSet presAssocID="{11448F7E-98B1-4BF9-9F22-2BC523EEEDE2}" presName="level2Shape" presStyleLbl="node3" presStyleIdx="0" presStyleCnt="4"/>
      <dgm:spPr/>
      <dgm:t>
        <a:bodyPr/>
        <a:lstStyle/>
        <a:p>
          <a:endParaRPr lang="en-US"/>
        </a:p>
      </dgm:t>
    </dgm:pt>
    <dgm:pt modelId="{FF60950F-BEEF-429B-8C44-31E4F3D125D8}" type="pres">
      <dgm:prSet presAssocID="{11448F7E-98B1-4BF9-9F22-2BC523EEEDE2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B2448E19-BB08-46E4-B4DD-D2951C204F48}" type="pres">
      <dgm:prSet presAssocID="{BD9F9FC1-030B-47A2-A69F-F0E91BC6ADF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507D4B5F-0349-48BE-A02B-9CD617C9B7A0}" type="pres">
      <dgm:prSet presAssocID="{CA3F5798-69BF-4737-A37E-F197C7B3BF3B}" presName="Name21" presStyleCnt="0"/>
      <dgm:spPr/>
    </dgm:pt>
    <dgm:pt modelId="{19808C25-3C5F-4CD1-A616-23DEC1C69544}" type="pres">
      <dgm:prSet presAssocID="{CA3F5798-69BF-4737-A37E-F197C7B3BF3B}" presName="level2Shape" presStyleLbl="node3" presStyleIdx="1" presStyleCnt="4"/>
      <dgm:spPr/>
      <dgm:t>
        <a:bodyPr/>
        <a:lstStyle/>
        <a:p>
          <a:endParaRPr lang="en-US"/>
        </a:p>
      </dgm:t>
    </dgm:pt>
    <dgm:pt modelId="{4C0825E2-9974-4D60-9756-913761254693}" type="pres">
      <dgm:prSet presAssocID="{CA3F5798-69BF-4737-A37E-F197C7B3BF3B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37FC7BE9-2BFC-44EF-A44E-A66B1E2AE737}" type="pres">
      <dgm:prSet presAssocID="{8B2C3D90-D92E-4A3F-9A6B-F62F6CB1662B}" presName="Name19" presStyleLbl="parChTrans1D3" presStyleIdx="2" presStyleCnt="4"/>
      <dgm:spPr/>
      <dgm:t>
        <a:bodyPr/>
        <a:lstStyle/>
        <a:p>
          <a:endParaRPr lang="en-US"/>
        </a:p>
      </dgm:t>
    </dgm:pt>
    <dgm:pt modelId="{5426783B-AD04-4BA7-9A43-77D4677BAD25}" type="pres">
      <dgm:prSet presAssocID="{57C30509-8EE4-4BD3-B802-B24FE285A1D6}" presName="Name21" presStyleCnt="0"/>
      <dgm:spPr/>
    </dgm:pt>
    <dgm:pt modelId="{4D8F36E1-C125-4F62-B5B4-B018FC0513BC}" type="pres">
      <dgm:prSet presAssocID="{57C30509-8EE4-4BD3-B802-B24FE285A1D6}" presName="level2Shape" presStyleLbl="node3" presStyleIdx="2" presStyleCnt="4"/>
      <dgm:spPr/>
      <dgm:t>
        <a:bodyPr/>
        <a:lstStyle/>
        <a:p>
          <a:endParaRPr lang="en-US"/>
        </a:p>
      </dgm:t>
    </dgm:pt>
    <dgm:pt modelId="{417B3A46-4AEF-4CBB-ADE3-8398B9643F12}" type="pres">
      <dgm:prSet presAssocID="{57C30509-8EE4-4BD3-B802-B24FE285A1D6}" presName="hierChild3" presStyleCnt="0"/>
      <dgm:spPr/>
    </dgm:pt>
    <dgm:pt modelId="{614052A1-C873-4D6F-B33E-34DDA2469BE4}" type="pres">
      <dgm:prSet presAssocID="{BCAEF3C5-F874-40ED-91E2-BCCA09264E46}" presName="Name19" presStyleLbl="parChTrans1D3" presStyleIdx="3" presStyleCnt="4"/>
      <dgm:spPr/>
      <dgm:t>
        <a:bodyPr/>
        <a:lstStyle/>
        <a:p>
          <a:endParaRPr lang="en-US"/>
        </a:p>
      </dgm:t>
    </dgm:pt>
    <dgm:pt modelId="{3761428C-55C8-42A3-A925-EC540CD83507}" type="pres">
      <dgm:prSet presAssocID="{17745CA7-7BCF-43A1-8D39-49528FF5E842}" presName="Name21" presStyleCnt="0"/>
      <dgm:spPr/>
    </dgm:pt>
    <dgm:pt modelId="{A9C9EAAB-E696-4921-B533-98AA54860A7D}" type="pres">
      <dgm:prSet presAssocID="{17745CA7-7BCF-43A1-8D39-49528FF5E842}" presName="level2Shape" presStyleLbl="node3" presStyleIdx="3" presStyleCnt="4"/>
      <dgm:spPr/>
      <dgm:t>
        <a:bodyPr/>
        <a:lstStyle/>
        <a:p>
          <a:endParaRPr lang="en-US"/>
        </a:p>
      </dgm:t>
    </dgm:pt>
    <dgm:pt modelId="{37885FCE-D577-4445-8A00-33EE1132BD35}" type="pres">
      <dgm:prSet presAssocID="{17745CA7-7BCF-43A1-8D39-49528FF5E842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F293B406-F103-40BF-B7AA-DEA48DDFA356}" srcId="{5B64632B-E447-4007-B82B-5B86BFA002D8}" destId="{17745CA7-7BCF-43A1-8D39-49528FF5E842}" srcOrd="1" destOrd="0" parTransId="{BCAEF3C5-F874-40ED-91E2-BCCA09264E46}" sibTransId="{7A7C5669-0B47-400C-A834-882B96ADED98}"/>
    <dgm:cxn modelId="{DF865B50-0CB9-4081-8CB5-89F67DD2F43B}" srcId="{87648758-DDA4-4C46-B67A-3ADF52126FE4}" destId="{11448F7E-98B1-4BF9-9F22-2BC523EEEDE2}" srcOrd="0" destOrd="0" parTransId="{7FC7E641-D70F-4BBD-B0F0-811EC2733241}" sibTransId="{CD48A316-D0FD-42B3-80B7-5CA08FA2B05B}"/>
    <dgm:cxn modelId="{72EF147C-71A1-4D27-B81B-DE5231432DF6}" type="presOf" srcId="{7FC7E641-D70F-4BBD-B0F0-811EC2733241}" destId="{0AF1FBD7-EBC6-40BE-841A-AF5E08661EF2}" srcOrd="0" destOrd="0" presId="urn:microsoft.com/office/officeart/2005/8/layout/hierarchy6"/>
    <dgm:cxn modelId="{2450CE28-51A4-44C4-94F6-19C2D1C688EC}" type="presOf" srcId="{8B2C3D90-D92E-4A3F-9A6B-F62F6CB1662B}" destId="{37FC7BE9-2BFC-44EF-A44E-A66B1E2AE737}" srcOrd="0" destOrd="0" presId="urn:microsoft.com/office/officeart/2005/8/layout/hierarchy6"/>
    <dgm:cxn modelId="{26DB5682-A2FA-4D4C-B5C0-501BF04D05DA}" type="presOf" srcId="{57C30509-8EE4-4BD3-B802-B24FE285A1D6}" destId="{4D8F36E1-C125-4F62-B5B4-B018FC0513BC}" srcOrd="0" destOrd="0" presId="urn:microsoft.com/office/officeart/2005/8/layout/hierarchy6"/>
    <dgm:cxn modelId="{3CE9AAF3-1353-4190-AE02-D4CF67D00A86}" type="presOf" srcId="{6C56E3A7-4119-411C-8CF6-B6EA579588E0}" destId="{2817A7E4-E9C5-45B2-9297-E847E6B58511}" srcOrd="0" destOrd="0" presId="urn:microsoft.com/office/officeart/2005/8/layout/hierarchy6"/>
    <dgm:cxn modelId="{97CF3A49-6EBB-4859-AB67-964E93F9A48F}" type="presOf" srcId="{BCAEF3C5-F874-40ED-91E2-BCCA09264E46}" destId="{614052A1-C873-4D6F-B33E-34DDA2469BE4}" srcOrd="0" destOrd="0" presId="urn:microsoft.com/office/officeart/2005/8/layout/hierarchy6"/>
    <dgm:cxn modelId="{2AF145D4-4987-4633-B869-9D6AEB3918A5}" type="presOf" srcId="{CA3F5798-69BF-4737-A37E-F197C7B3BF3B}" destId="{19808C25-3C5F-4CD1-A616-23DEC1C69544}" srcOrd="0" destOrd="0" presId="urn:microsoft.com/office/officeart/2005/8/layout/hierarchy6"/>
    <dgm:cxn modelId="{759BA3AD-CED6-4F13-AFE5-0C995B18EA7D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7107DBDB-B3D8-41B4-AE53-783C031EF061}" type="presOf" srcId="{927F4FF5-FFAD-4A5B-81C2-E96FB5D32072}" destId="{CE944FEA-3CDE-4531-AF81-2A8573E4ABC4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838772C-F97D-4EC3-8CE7-03DC7372AA3A}" type="presOf" srcId="{5B64632B-E447-4007-B82B-5B86BFA002D8}" destId="{87348AC1-249B-4268-8619-69F3ECA152C7}" srcOrd="0" destOrd="0" presId="urn:microsoft.com/office/officeart/2005/8/layout/hierarchy6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91FF211A-5F5E-4FA0-980A-BB7C298B6124}" type="presOf" srcId="{11448F7E-98B1-4BF9-9F22-2BC523EEEDE2}" destId="{CE8650EF-CD7E-492C-8754-3D9E878391BE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D231D8ED-8EFF-4B38-A6B5-B1CAE89958FC}" srcId="{5B64632B-E447-4007-B82B-5B86BFA002D8}" destId="{57C30509-8EE4-4BD3-B802-B24FE285A1D6}" srcOrd="0" destOrd="0" parTransId="{8B2C3D90-D92E-4A3F-9A6B-F62F6CB1662B}" sibTransId="{FE941893-F6E7-404D-B12F-4829112B1A74}"/>
    <dgm:cxn modelId="{4334C40B-4733-4DD1-A187-21CD752E985C}" type="presOf" srcId="{17745CA7-7BCF-43A1-8D39-49528FF5E842}" destId="{A9C9EAAB-E696-4921-B533-98AA54860A7D}" srcOrd="0" destOrd="0" presId="urn:microsoft.com/office/officeart/2005/8/layout/hierarchy6"/>
    <dgm:cxn modelId="{9CB093D2-E68E-4F24-829F-C7D00D72B632}" type="presOf" srcId="{1A0799C5-BC6B-4AD3-95B8-DE47FE84350D}" destId="{4DFDABB8-D647-4489-B38C-2113A3F58C13}" srcOrd="0" destOrd="0" presId="urn:microsoft.com/office/officeart/2005/8/layout/hierarchy6"/>
    <dgm:cxn modelId="{FDF08D77-75EB-46B9-8849-556CC8581AC0}" type="presOf" srcId="{969C9522-C0A6-4A47-99C2-FF389973BEA2}" destId="{C15A26F5-AFA2-498B-BB43-3CE07D50D31F}" srcOrd="0" destOrd="0" presId="urn:microsoft.com/office/officeart/2005/8/layout/hierarchy6"/>
    <dgm:cxn modelId="{2FE3C0BB-BC24-4DD3-90D5-2E286AF59600}" type="presOf" srcId="{87648758-DDA4-4C46-B67A-3ADF52126FE4}" destId="{3F7BD4C7-E46F-4323-9C1A-8C33739CAC9B}" srcOrd="0" destOrd="0" presId="urn:microsoft.com/office/officeart/2005/8/layout/hierarchy6"/>
    <dgm:cxn modelId="{F777646F-B878-4586-B9B2-900E42A62DAA}" srcId="{1A0799C5-BC6B-4AD3-95B8-DE47FE84350D}" destId="{CA3F5798-69BF-4737-A37E-F197C7B3BF3B}" srcOrd="0" destOrd="0" parTransId="{BD9F9FC1-030B-47A2-A69F-F0E91BC6ADF5}" sibTransId="{98F3A612-7403-4E73-AF6E-0AB6FD3AF508}"/>
    <dgm:cxn modelId="{55D3F43A-DFB3-43D8-98BE-2081F96DBF9C}" type="presOf" srcId="{BD9F9FC1-030B-47A2-A69F-F0E91BC6ADF5}" destId="{B2448E19-BB08-46E4-B4DD-D2951C204F48}" srcOrd="0" destOrd="0" presId="urn:microsoft.com/office/officeart/2005/8/layout/hierarchy6"/>
    <dgm:cxn modelId="{99505319-5773-43DD-9350-876B8811EB6C}" type="presOf" srcId="{E1D5BAB9-1722-4DA9-8DB5-FD87F4BA0CD0}" destId="{5C90082F-6F01-4698-B5FD-27C3F78EA7C9}" srcOrd="0" destOrd="0" presId="urn:microsoft.com/office/officeart/2005/8/layout/hierarchy6"/>
    <dgm:cxn modelId="{802D6863-5629-4773-93BC-60DBA0B2C7F4}" type="presParOf" srcId="{304A5C93-92D3-4855-95E3-9BB61EC17E22}" destId="{23F63988-28F5-4D7B-9EDB-73C41FDA5EF8}" srcOrd="0" destOrd="0" presId="urn:microsoft.com/office/officeart/2005/8/layout/hierarchy6"/>
    <dgm:cxn modelId="{B461BE5B-1EED-4303-874F-F1370DFC5ED5}" type="presParOf" srcId="{23F63988-28F5-4D7B-9EDB-73C41FDA5EF8}" destId="{42239927-D3F6-4898-BCEC-C5883EDCAB31}" srcOrd="0" destOrd="0" presId="urn:microsoft.com/office/officeart/2005/8/layout/hierarchy6"/>
    <dgm:cxn modelId="{22E74BA5-F48F-4E58-B55B-B228AC37B42A}" type="presParOf" srcId="{42239927-D3F6-4898-BCEC-C5883EDCAB31}" destId="{22F2432B-2E0D-4AEC-949A-3E55EA0307F5}" srcOrd="0" destOrd="0" presId="urn:microsoft.com/office/officeart/2005/8/layout/hierarchy6"/>
    <dgm:cxn modelId="{CFEAB6B5-1EE5-4CE4-BC1A-6C649773BE6B}" type="presParOf" srcId="{22F2432B-2E0D-4AEC-949A-3E55EA0307F5}" destId="{5C90082F-6F01-4698-B5FD-27C3F78EA7C9}" srcOrd="0" destOrd="0" presId="urn:microsoft.com/office/officeart/2005/8/layout/hierarchy6"/>
    <dgm:cxn modelId="{08D7DF21-AB71-4629-87B5-5E0B1CEE2426}" type="presParOf" srcId="{22F2432B-2E0D-4AEC-949A-3E55EA0307F5}" destId="{75331921-7FB6-4C64-BCB0-BDAD8203993C}" srcOrd="1" destOrd="0" presId="urn:microsoft.com/office/officeart/2005/8/layout/hierarchy6"/>
    <dgm:cxn modelId="{1DFE75DC-D458-44F1-8DEB-7B7A434375B4}" type="presParOf" srcId="{75331921-7FB6-4C64-BCB0-BDAD8203993C}" destId="{CE944FEA-3CDE-4531-AF81-2A8573E4ABC4}" srcOrd="0" destOrd="0" presId="urn:microsoft.com/office/officeart/2005/8/layout/hierarchy6"/>
    <dgm:cxn modelId="{69093FCB-20AA-44CC-94C5-33F894EC9DD6}" type="presParOf" srcId="{75331921-7FB6-4C64-BCB0-BDAD8203993C}" destId="{0A76B77F-58A9-4DA9-9B3F-773A8A984E3E}" srcOrd="1" destOrd="0" presId="urn:microsoft.com/office/officeart/2005/8/layout/hierarchy6"/>
    <dgm:cxn modelId="{96178C5E-4C62-40BD-9C79-6E3F03BCD38E}" type="presParOf" srcId="{0A76B77F-58A9-4DA9-9B3F-773A8A984E3E}" destId="{3F7BD4C7-E46F-4323-9C1A-8C33739CAC9B}" srcOrd="0" destOrd="0" presId="urn:microsoft.com/office/officeart/2005/8/layout/hierarchy6"/>
    <dgm:cxn modelId="{00196680-36A1-4105-82E9-6BD7B7CA6633}" type="presParOf" srcId="{0A76B77F-58A9-4DA9-9B3F-773A8A984E3E}" destId="{9BB2A62F-B48D-4660-811A-7724EBCCD163}" srcOrd="1" destOrd="0" presId="urn:microsoft.com/office/officeart/2005/8/layout/hierarchy6"/>
    <dgm:cxn modelId="{366247B1-746D-44EA-BD4D-25377B06644A}" type="presParOf" srcId="{9BB2A62F-B48D-4660-811A-7724EBCCD163}" destId="{0AF1FBD7-EBC6-40BE-841A-AF5E08661EF2}" srcOrd="0" destOrd="0" presId="urn:microsoft.com/office/officeart/2005/8/layout/hierarchy6"/>
    <dgm:cxn modelId="{09D154F0-839E-46C9-A249-E2C79FFE66CD}" type="presParOf" srcId="{9BB2A62F-B48D-4660-811A-7724EBCCD163}" destId="{59BECB3D-AE67-4B60-AAC7-3321A274C5F3}" srcOrd="1" destOrd="0" presId="urn:microsoft.com/office/officeart/2005/8/layout/hierarchy6"/>
    <dgm:cxn modelId="{62B414B2-D64D-4BF3-8B17-8CE0F27C02DF}" type="presParOf" srcId="{59BECB3D-AE67-4B60-AAC7-3321A274C5F3}" destId="{CE8650EF-CD7E-492C-8754-3D9E878391BE}" srcOrd="0" destOrd="0" presId="urn:microsoft.com/office/officeart/2005/8/layout/hierarchy6"/>
    <dgm:cxn modelId="{3D431371-5A71-45BD-AE16-5B33EC984B15}" type="presParOf" srcId="{59BECB3D-AE67-4B60-AAC7-3321A274C5F3}" destId="{FF60950F-BEEF-429B-8C44-31E4F3D125D8}" srcOrd="1" destOrd="0" presId="urn:microsoft.com/office/officeart/2005/8/layout/hierarchy6"/>
    <dgm:cxn modelId="{DDB796D1-2F48-405E-8387-6F458DD5E050}" type="presParOf" srcId="{75331921-7FB6-4C64-BCB0-BDAD8203993C}" destId="{2817A7E4-E9C5-45B2-9297-E847E6B58511}" srcOrd="2" destOrd="0" presId="urn:microsoft.com/office/officeart/2005/8/layout/hierarchy6"/>
    <dgm:cxn modelId="{EB52B22D-20AD-4DF7-8999-4FC84164EE76}" type="presParOf" srcId="{75331921-7FB6-4C64-BCB0-BDAD8203993C}" destId="{C49FC04C-D7FD-4311-8F0E-BF5BFD5181A0}" srcOrd="3" destOrd="0" presId="urn:microsoft.com/office/officeart/2005/8/layout/hierarchy6"/>
    <dgm:cxn modelId="{2C4ABEE4-C697-4BA5-B358-F7EA5F62BC1B}" type="presParOf" srcId="{C49FC04C-D7FD-4311-8F0E-BF5BFD5181A0}" destId="{4DFDABB8-D647-4489-B38C-2113A3F58C13}" srcOrd="0" destOrd="0" presId="urn:microsoft.com/office/officeart/2005/8/layout/hierarchy6"/>
    <dgm:cxn modelId="{1860C260-A7A7-4DDD-81F6-21987695F4FD}" type="presParOf" srcId="{C49FC04C-D7FD-4311-8F0E-BF5BFD5181A0}" destId="{9586E076-E1AB-46A9-AA48-BEEE955E6A32}" srcOrd="1" destOrd="0" presId="urn:microsoft.com/office/officeart/2005/8/layout/hierarchy6"/>
    <dgm:cxn modelId="{9BD0DF95-F53D-4CE3-B332-19CA57AD4DD1}" type="presParOf" srcId="{9586E076-E1AB-46A9-AA48-BEEE955E6A32}" destId="{B2448E19-BB08-46E4-B4DD-D2951C204F48}" srcOrd="0" destOrd="0" presId="urn:microsoft.com/office/officeart/2005/8/layout/hierarchy6"/>
    <dgm:cxn modelId="{9C83CB75-C75F-4C95-89AF-2D2E8D58B04F}" type="presParOf" srcId="{9586E076-E1AB-46A9-AA48-BEEE955E6A32}" destId="{507D4B5F-0349-48BE-A02B-9CD617C9B7A0}" srcOrd="1" destOrd="0" presId="urn:microsoft.com/office/officeart/2005/8/layout/hierarchy6"/>
    <dgm:cxn modelId="{628E84DC-DB61-4207-9EA3-62E0D4F08A65}" type="presParOf" srcId="{507D4B5F-0349-48BE-A02B-9CD617C9B7A0}" destId="{19808C25-3C5F-4CD1-A616-23DEC1C69544}" srcOrd="0" destOrd="0" presId="urn:microsoft.com/office/officeart/2005/8/layout/hierarchy6"/>
    <dgm:cxn modelId="{705A3369-2BC2-424B-8917-8E30B1EF7F8C}" type="presParOf" srcId="{507D4B5F-0349-48BE-A02B-9CD617C9B7A0}" destId="{4C0825E2-9974-4D60-9756-913761254693}" srcOrd="1" destOrd="0" presId="urn:microsoft.com/office/officeart/2005/8/layout/hierarchy6"/>
    <dgm:cxn modelId="{6C76D888-863E-4AEF-876B-E1C58A610F3F}" type="presParOf" srcId="{75331921-7FB6-4C64-BCB0-BDAD8203993C}" destId="{C15A26F5-AFA2-498B-BB43-3CE07D50D31F}" srcOrd="4" destOrd="0" presId="urn:microsoft.com/office/officeart/2005/8/layout/hierarchy6"/>
    <dgm:cxn modelId="{A324C0F4-27D1-4837-98EB-01B14619D6D5}" type="presParOf" srcId="{75331921-7FB6-4C64-BCB0-BDAD8203993C}" destId="{3BF045D8-7C2B-47E3-9C0B-84B39893F500}" srcOrd="5" destOrd="0" presId="urn:microsoft.com/office/officeart/2005/8/layout/hierarchy6"/>
    <dgm:cxn modelId="{8EEE9110-39BC-454D-811F-40755BB56E28}" type="presParOf" srcId="{3BF045D8-7C2B-47E3-9C0B-84B39893F500}" destId="{87348AC1-249B-4268-8619-69F3ECA152C7}" srcOrd="0" destOrd="0" presId="urn:microsoft.com/office/officeart/2005/8/layout/hierarchy6"/>
    <dgm:cxn modelId="{81B6ABE2-A322-4468-A7F2-18B40D151EB0}" type="presParOf" srcId="{3BF045D8-7C2B-47E3-9C0B-84B39893F500}" destId="{82E7538E-3F64-47A9-9E06-9DD1D587786D}" srcOrd="1" destOrd="0" presId="urn:microsoft.com/office/officeart/2005/8/layout/hierarchy6"/>
    <dgm:cxn modelId="{3AD0038C-17FD-43E6-8F0C-E493C7086386}" type="presParOf" srcId="{82E7538E-3F64-47A9-9E06-9DD1D587786D}" destId="{37FC7BE9-2BFC-44EF-A44E-A66B1E2AE737}" srcOrd="0" destOrd="0" presId="urn:microsoft.com/office/officeart/2005/8/layout/hierarchy6"/>
    <dgm:cxn modelId="{D03700CA-02B7-4E84-A77A-FD2BCF3CF091}" type="presParOf" srcId="{82E7538E-3F64-47A9-9E06-9DD1D587786D}" destId="{5426783B-AD04-4BA7-9A43-77D4677BAD25}" srcOrd="1" destOrd="0" presId="urn:microsoft.com/office/officeart/2005/8/layout/hierarchy6"/>
    <dgm:cxn modelId="{A2B82B36-FC82-4F01-893F-37777C20CF03}" type="presParOf" srcId="{5426783B-AD04-4BA7-9A43-77D4677BAD25}" destId="{4D8F36E1-C125-4F62-B5B4-B018FC0513BC}" srcOrd="0" destOrd="0" presId="urn:microsoft.com/office/officeart/2005/8/layout/hierarchy6"/>
    <dgm:cxn modelId="{CE76A8A4-CAF8-49F5-9B3B-9A0759C0A29B}" type="presParOf" srcId="{5426783B-AD04-4BA7-9A43-77D4677BAD25}" destId="{417B3A46-4AEF-4CBB-ADE3-8398B9643F12}" srcOrd="1" destOrd="0" presId="urn:microsoft.com/office/officeart/2005/8/layout/hierarchy6"/>
    <dgm:cxn modelId="{06DA91D1-AF3C-4B30-854B-3A5547B3EE1F}" type="presParOf" srcId="{82E7538E-3F64-47A9-9E06-9DD1D587786D}" destId="{614052A1-C873-4D6F-B33E-34DDA2469BE4}" srcOrd="2" destOrd="0" presId="urn:microsoft.com/office/officeart/2005/8/layout/hierarchy6"/>
    <dgm:cxn modelId="{6BE44841-BD69-44B1-B99B-C9B42ECDBD00}" type="presParOf" srcId="{82E7538E-3F64-47A9-9E06-9DD1D587786D}" destId="{3761428C-55C8-42A3-A925-EC540CD83507}" srcOrd="3" destOrd="0" presId="urn:microsoft.com/office/officeart/2005/8/layout/hierarchy6"/>
    <dgm:cxn modelId="{F5A1786C-7F15-4DC6-BD29-4A89A36E4328}" type="presParOf" srcId="{3761428C-55C8-42A3-A925-EC540CD83507}" destId="{A9C9EAAB-E696-4921-B533-98AA54860A7D}" srcOrd="0" destOrd="0" presId="urn:microsoft.com/office/officeart/2005/8/layout/hierarchy6"/>
    <dgm:cxn modelId="{0165FD85-3E11-40B0-9E4B-2DE8D79B34CE}" type="presParOf" srcId="{3761428C-55C8-42A3-A925-EC540CD83507}" destId="{37885FCE-D577-4445-8A00-33EE1132BD35}" srcOrd="1" destOrd="0" presId="urn:microsoft.com/office/officeart/2005/8/layout/hierarchy6"/>
    <dgm:cxn modelId="{84449DA5-C30D-4838-878C-B0809628EF52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Consistency Models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4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4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smtClean="0"/>
            <a:t>A contract between the data-store and process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4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400"/>
        </a:p>
      </dgm:t>
    </dgm:pt>
    <dgm:pt modelId="{B9BC8CD6-E8CE-4310-95ED-1DE5DE5D7AFB}">
      <dgm:prSet custT="1"/>
      <dgm:spPr/>
      <dgm:t>
        <a:bodyPr/>
        <a:lstStyle/>
        <a:p>
          <a:r>
            <a:rPr lang="en-US" sz="1600" smtClean="0"/>
            <a:t>Types: Data-centric and Client-centric</a:t>
          </a:r>
          <a:endParaRPr lang="en-US" sz="1600" dirty="0" smtClean="0"/>
        </a:p>
      </dgm:t>
    </dgm:pt>
    <dgm:pt modelId="{A8BD3D9D-0E36-4C8E-9DAF-033D2FAFDD88}" type="parTrans" cxnId="{BC5112F7-0259-4239-AE29-72E10B74E91B}">
      <dgm:prSet/>
      <dgm:spPr/>
      <dgm:t>
        <a:bodyPr/>
        <a:lstStyle/>
        <a:p>
          <a:endParaRPr lang="en-US" sz="1400"/>
        </a:p>
      </dgm:t>
    </dgm:pt>
    <dgm:pt modelId="{1A129208-B239-4FA7-96EB-F7C67A164B48}" type="sibTrans" cxnId="{BC5112F7-0259-4239-AE29-72E10B74E91B}">
      <dgm:prSet/>
      <dgm:spPr/>
      <dgm:t>
        <a:bodyPr/>
        <a:lstStyle/>
        <a:p>
          <a:endParaRPr lang="en-US" sz="14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9EA54F2F-F2E5-463A-95B7-575643CB4A52}" type="presOf" srcId="{E2FD452A-6F6D-4B25-A0B8-9822FA473791}" destId="{2FC79CD1-660B-490E-850B-FFD70423A1FB}" srcOrd="0" destOrd="0" presId="urn:microsoft.com/office/officeart/2005/8/layout/list1"/>
    <dgm:cxn modelId="{3FCED70B-BCA7-453E-BA90-05C746CDE43F}" type="presOf" srcId="{E2FD452A-6F6D-4B25-A0B8-9822FA473791}" destId="{4F505F68-3D1B-4194-9EBE-EED426DCE66C}" srcOrd="1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B252D178-13BA-41C4-B533-B3C156F8B848}" type="presOf" srcId="{ED9C8C81-9F84-4A5D-AE37-02FBA8510714}" destId="{8E077789-B227-463F-9B14-6478B95BCF11}" srcOrd="0" destOrd="0" presId="urn:microsoft.com/office/officeart/2005/8/layout/list1"/>
    <dgm:cxn modelId="{D3CA4452-033A-4DB2-B6CF-87F43B36DBCA}" type="presOf" srcId="{19BB3654-9E3F-4119-8E07-4752D0C2F01D}" destId="{EF8F5704-5FE1-49C4-9542-4765F4A737E0}" srcOrd="0" destOrd="0" presId="urn:microsoft.com/office/officeart/2005/8/layout/list1"/>
    <dgm:cxn modelId="{13D62481-2E86-49F4-BA1A-592F1BC32E63}" type="presOf" srcId="{B9BC8CD6-E8CE-4310-95ED-1DE5DE5D7AFB}" destId="{8E077789-B227-463F-9B14-6478B95BCF11}" srcOrd="0" destOrd="1" presId="urn:microsoft.com/office/officeart/2005/8/layout/list1"/>
    <dgm:cxn modelId="{BC5112F7-0259-4239-AE29-72E10B74E91B}" srcId="{E2FD452A-6F6D-4B25-A0B8-9822FA473791}" destId="{B9BC8CD6-E8CE-4310-95ED-1DE5DE5D7AFB}" srcOrd="1" destOrd="0" parTransId="{A8BD3D9D-0E36-4C8E-9DAF-033D2FAFDD88}" sibTransId="{1A129208-B239-4FA7-96EB-F7C67A164B48}"/>
    <dgm:cxn modelId="{EE5CBB88-0AD5-4696-A793-9E8010AC12DA}" type="presParOf" srcId="{EF8F5704-5FE1-49C4-9542-4765F4A737E0}" destId="{E10D65F4-BF9B-4823-AA52-CCA19B452300}" srcOrd="0" destOrd="0" presId="urn:microsoft.com/office/officeart/2005/8/layout/list1"/>
    <dgm:cxn modelId="{0891CDEE-8498-448D-9713-D178490A7763}" type="presParOf" srcId="{E10D65F4-BF9B-4823-AA52-CCA19B452300}" destId="{2FC79CD1-660B-490E-850B-FFD70423A1FB}" srcOrd="0" destOrd="0" presId="urn:microsoft.com/office/officeart/2005/8/layout/list1"/>
    <dgm:cxn modelId="{F6F4BB52-1D0F-47E7-BAE2-07DBE0E01827}" type="presParOf" srcId="{E10D65F4-BF9B-4823-AA52-CCA19B452300}" destId="{4F505F68-3D1B-4194-9EBE-EED426DCE66C}" srcOrd="1" destOrd="0" presId="urn:microsoft.com/office/officeart/2005/8/layout/list1"/>
    <dgm:cxn modelId="{F28CCB17-8A2E-4FDD-B336-F55A34E8C371}" type="presParOf" srcId="{EF8F5704-5FE1-49C4-9542-4765F4A737E0}" destId="{F3BD0565-9A01-4228-9A38-1D6C012DA3B4}" srcOrd="1" destOrd="0" presId="urn:microsoft.com/office/officeart/2005/8/layout/list1"/>
    <dgm:cxn modelId="{D3E408B0-2756-46AF-989B-74270E16C55A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Replication  Management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6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6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Describes where, when and by whom replicas should be placed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6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600"/>
        </a:p>
      </dgm:t>
    </dgm:pt>
    <dgm:pt modelId="{1B915A51-B2DA-425E-AE7A-9F639191DF35}">
      <dgm:prSet custT="1"/>
      <dgm:spPr/>
      <dgm:t>
        <a:bodyPr/>
        <a:lstStyle/>
        <a:p>
          <a:r>
            <a:rPr lang="en-US" sz="1600" dirty="0" smtClean="0"/>
            <a:t>Types: Replica Server Placement, Content Replication and Placement</a:t>
          </a:r>
        </a:p>
      </dgm:t>
    </dgm:pt>
    <dgm:pt modelId="{376B1124-DF2C-48F1-8CC3-987CB2DC5253}" type="parTrans" cxnId="{1973AA11-2B2E-4090-9EC4-AC88A8D71FEE}">
      <dgm:prSet/>
      <dgm:spPr/>
      <dgm:t>
        <a:bodyPr/>
        <a:lstStyle/>
        <a:p>
          <a:endParaRPr lang="en-US" sz="1600"/>
        </a:p>
      </dgm:t>
    </dgm:pt>
    <dgm:pt modelId="{734A92EE-1B0D-4D2F-92D5-D4F932D5C6EC}" type="sibTrans" cxnId="{1973AA11-2B2E-4090-9EC4-AC88A8D71FEE}">
      <dgm:prSet/>
      <dgm:spPr/>
      <dgm:t>
        <a:bodyPr/>
        <a:lstStyle/>
        <a:p>
          <a:endParaRPr lang="en-US" sz="16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D3B24A92-0EA4-41DE-AD6A-F3411A7AB997}" type="presOf" srcId="{E2FD452A-6F6D-4B25-A0B8-9822FA473791}" destId="{2FC79CD1-660B-490E-850B-FFD70423A1FB}" srcOrd="0" destOrd="0" presId="urn:microsoft.com/office/officeart/2005/8/layout/list1"/>
    <dgm:cxn modelId="{15D32C64-0255-41A8-A473-943188A91CF7}" type="presOf" srcId="{19BB3654-9E3F-4119-8E07-4752D0C2F01D}" destId="{EF8F5704-5FE1-49C4-9542-4765F4A737E0}" srcOrd="0" destOrd="0" presId="urn:microsoft.com/office/officeart/2005/8/layout/list1"/>
    <dgm:cxn modelId="{B9605772-28BD-4C29-8F09-50354D58B61E}" type="presOf" srcId="{E2FD452A-6F6D-4B25-A0B8-9822FA473791}" destId="{4F505F68-3D1B-4194-9EBE-EED426DCE66C}" srcOrd="1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82248364-9920-4EEC-89BC-08BA36FC8B0C}" type="presOf" srcId="{ED9C8C81-9F84-4A5D-AE37-02FBA8510714}" destId="{8E077789-B227-463F-9B14-6478B95BCF11}" srcOrd="0" destOrd="0" presId="urn:microsoft.com/office/officeart/2005/8/layout/list1"/>
    <dgm:cxn modelId="{497E8875-B31E-4CB7-B3C4-70EDC42313D1}" type="presOf" srcId="{1B915A51-B2DA-425E-AE7A-9F639191DF35}" destId="{8E077789-B227-463F-9B14-6478B95BCF11}" srcOrd="0" destOrd="1" presId="urn:microsoft.com/office/officeart/2005/8/layout/list1"/>
    <dgm:cxn modelId="{1973AA11-2B2E-4090-9EC4-AC88A8D71FEE}" srcId="{E2FD452A-6F6D-4B25-A0B8-9822FA473791}" destId="{1B915A51-B2DA-425E-AE7A-9F639191DF35}" srcOrd="1" destOrd="0" parTransId="{376B1124-DF2C-48F1-8CC3-987CB2DC5253}" sibTransId="{734A92EE-1B0D-4D2F-92D5-D4F932D5C6EC}"/>
    <dgm:cxn modelId="{FEA4EAAD-9E39-4CDA-B942-D94727A20A01}" type="presParOf" srcId="{EF8F5704-5FE1-49C4-9542-4765F4A737E0}" destId="{E10D65F4-BF9B-4823-AA52-CCA19B452300}" srcOrd="0" destOrd="0" presId="urn:microsoft.com/office/officeart/2005/8/layout/list1"/>
    <dgm:cxn modelId="{D6F7AB22-E728-42AB-9813-5E4F1C5E718A}" type="presParOf" srcId="{E10D65F4-BF9B-4823-AA52-CCA19B452300}" destId="{2FC79CD1-660B-490E-850B-FFD70423A1FB}" srcOrd="0" destOrd="0" presId="urn:microsoft.com/office/officeart/2005/8/layout/list1"/>
    <dgm:cxn modelId="{9CCC99A0-DDB0-4986-A301-C50307525482}" type="presParOf" srcId="{E10D65F4-BF9B-4823-AA52-CCA19B452300}" destId="{4F505F68-3D1B-4194-9EBE-EED426DCE66C}" srcOrd="1" destOrd="0" presId="urn:microsoft.com/office/officeart/2005/8/layout/list1"/>
    <dgm:cxn modelId="{EA46DE4E-B145-42F3-AE02-E8E830E177CC}" type="presParOf" srcId="{EF8F5704-5FE1-49C4-9542-4765F4A737E0}" destId="{F3BD0565-9A01-4228-9A38-1D6C012DA3B4}" srcOrd="1" destOrd="0" presId="urn:microsoft.com/office/officeart/2005/8/layout/list1"/>
    <dgm:cxn modelId="{EF2C8926-1993-4B46-85D3-0C5947EB0FAC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968810" y="0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Consistency Models</a:t>
          </a:r>
          <a:endParaRPr lang="en-US" sz="1100" kern="1200" dirty="0"/>
        </a:p>
      </dsp:txBody>
      <dsp:txXfrm>
        <a:off x="2987559" y="18749"/>
        <a:ext cx="922722" cy="602648"/>
      </dsp:txXfrm>
    </dsp:sp>
    <dsp:sp modelId="{CE944FEA-3CDE-4531-AF81-2A8573E4ABC4}">
      <dsp:nvSpPr>
        <dsp:cNvPr id="0" name=""/>
        <dsp:cNvSpPr/>
      </dsp:nvSpPr>
      <dsp:spPr>
        <a:xfrm>
          <a:off x="1420455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2028465" y="0"/>
              </a:moveTo>
              <a:lnTo>
                <a:pt x="2028465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940344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Data-centric</a:t>
          </a:r>
          <a:endParaRPr lang="en-US" sz="1100" kern="1200" dirty="0"/>
        </a:p>
      </dsp:txBody>
      <dsp:txXfrm>
        <a:off x="959093" y="914954"/>
        <a:ext cx="922722" cy="602648"/>
      </dsp:txXfrm>
    </dsp:sp>
    <dsp:sp modelId="{D7E22B88-5C5F-4DF7-AB80-D2ADFA6DD0F0}">
      <dsp:nvSpPr>
        <dsp:cNvPr id="0" name=""/>
        <dsp:cNvSpPr/>
      </dsp:nvSpPr>
      <dsp:spPr>
        <a:xfrm>
          <a:off x="484240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936214" y="0"/>
              </a:moveTo>
              <a:lnTo>
                <a:pt x="936214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412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2878" y="1811160"/>
        <a:ext cx="922722" cy="602648"/>
      </dsp:txXfrm>
    </dsp:sp>
    <dsp:sp modelId="{FC69C917-7D81-4A3B-ABD9-5A567FEC861B}">
      <dsp:nvSpPr>
        <dsp:cNvPr id="0" name=""/>
        <dsp:cNvSpPr/>
      </dsp:nvSpPr>
      <dsp:spPr>
        <a:xfrm>
          <a:off x="438520" y="2432558"/>
          <a:ext cx="91440" cy="256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09852-A541-45AE-AC09-D71C5F964732}">
      <dsp:nvSpPr>
        <dsp:cNvPr id="0" name=""/>
        <dsp:cNvSpPr/>
      </dsp:nvSpPr>
      <dsp:spPr>
        <a:xfrm>
          <a:off x="412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2878" y="2707366"/>
        <a:ext cx="922722" cy="602648"/>
      </dsp:txXfrm>
    </dsp:sp>
    <dsp:sp modelId="{92AFE316-B16A-4A42-9919-4E76AF5C8EBA}">
      <dsp:nvSpPr>
        <dsp:cNvPr id="0" name=""/>
        <dsp:cNvSpPr/>
      </dsp:nvSpPr>
      <dsp:spPr>
        <a:xfrm>
          <a:off x="1420455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936214" y="128029"/>
              </a:lnTo>
              <a:lnTo>
                <a:pt x="936214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187655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1895308" y="1811160"/>
        <a:ext cx="922722" cy="602648"/>
      </dsp:txXfrm>
    </dsp:sp>
    <dsp:sp modelId="{570A6D56-93FD-425D-AB43-E3E8AC5BF4B3}">
      <dsp:nvSpPr>
        <dsp:cNvPr id="0" name=""/>
        <dsp:cNvSpPr/>
      </dsp:nvSpPr>
      <dsp:spPr>
        <a:xfrm>
          <a:off x="173252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EA409-DBB4-44B1-AA8A-7FB4A18E81BF}">
      <dsp:nvSpPr>
        <dsp:cNvPr id="0" name=""/>
        <dsp:cNvSpPr/>
      </dsp:nvSpPr>
      <dsp:spPr>
        <a:xfrm>
          <a:off x="125241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271165" y="2707366"/>
        <a:ext cx="922722" cy="602648"/>
      </dsp:txXfrm>
    </dsp:sp>
    <dsp:sp modelId="{B31A4CD7-028A-42DA-A08B-0D8A873B35A7}">
      <dsp:nvSpPr>
        <dsp:cNvPr id="0" name=""/>
        <dsp:cNvSpPr/>
      </dsp:nvSpPr>
      <dsp:spPr>
        <a:xfrm>
          <a:off x="2356670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15B1A-9496-4944-A398-2EF938DEAD3B}">
      <dsp:nvSpPr>
        <dsp:cNvPr id="0" name=""/>
        <dsp:cNvSpPr/>
      </dsp:nvSpPr>
      <dsp:spPr>
        <a:xfrm>
          <a:off x="2500703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519452" y="2707366"/>
        <a:ext cx="922722" cy="602648"/>
      </dsp:txXfrm>
    </dsp:sp>
    <dsp:sp modelId="{054CA2AF-9489-4889-B3F1-E4CC07C803E1}">
      <dsp:nvSpPr>
        <dsp:cNvPr id="0" name=""/>
        <dsp:cNvSpPr/>
      </dsp:nvSpPr>
      <dsp:spPr>
        <a:xfrm>
          <a:off x="3448920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2028465" y="128029"/>
              </a:lnTo>
              <a:lnTo>
                <a:pt x="2028465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997276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Client-centric</a:t>
          </a:r>
          <a:endParaRPr lang="en-US" sz="1100" kern="1200" dirty="0"/>
        </a:p>
      </dsp:txBody>
      <dsp:txXfrm>
        <a:off x="5016025" y="914954"/>
        <a:ext cx="922722" cy="602648"/>
      </dsp:txXfrm>
    </dsp:sp>
    <dsp:sp modelId="{49DDEB47-CE58-490F-BAFA-E24F8D0B6003}">
      <dsp:nvSpPr>
        <dsp:cNvPr id="0" name=""/>
        <dsp:cNvSpPr/>
      </dsp:nvSpPr>
      <dsp:spPr>
        <a:xfrm>
          <a:off x="4853243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58E69-E1C0-47FC-8725-E4610860DCC4}">
      <dsp:nvSpPr>
        <dsp:cNvPr id="0" name=""/>
        <dsp:cNvSpPr/>
      </dsp:nvSpPr>
      <dsp:spPr>
        <a:xfrm>
          <a:off x="4373133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Eventual Consistency</a:t>
          </a:r>
          <a:endParaRPr lang="en-US" sz="1100" kern="1200" dirty="0"/>
        </a:p>
      </dsp:txBody>
      <dsp:txXfrm>
        <a:off x="4391882" y="1811160"/>
        <a:ext cx="922722" cy="602648"/>
      </dsp:txXfrm>
    </dsp:sp>
    <dsp:sp modelId="{EA8C9F16-5D86-4716-BD51-7AA56EB8E440}">
      <dsp:nvSpPr>
        <dsp:cNvPr id="0" name=""/>
        <dsp:cNvSpPr/>
      </dsp:nvSpPr>
      <dsp:spPr>
        <a:xfrm>
          <a:off x="5477386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BF6F4-98E8-4766-952A-196E303C26F7}">
      <dsp:nvSpPr>
        <dsp:cNvPr id="0" name=""/>
        <dsp:cNvSpPr/>
      </dsp:nvSpPr>
      <dsp:spPr>
        <a:xfrm>
          <a:off x="562141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 Consistency Guarantees</a:t>
          </a:r>
          <a:endParaRPr lang="en-US" sz="1100" kern="1200" dirty="0"/>
        </a:p>
      </dsp:txBody>
      <dsp:txXfrm>
        <a:off x="5640168" y="1811160"/>
        <a:ext cx="922722" cy="602648"/>
      </dsp:txXfrm>
    </dsp:sp>
    <dsp:sp modelId="{0D66C9B4-A66E-49FC-9A9C-EE6EE2916A02}">
      <dsp:nvSpPr>
        <dsp:cNvPr id="0" name=""/>
        <dsp:cNvSpPr/>
      </dsp:nvSpPr>
      <dsp:spPr>
        <a:xfrm>
          <a:off x="4229100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1872429" y="0"/>
              </a:moveTo>
              <a:lnTo>
                <a:pt x="1872429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CB35C-997B-476E-BF91-C8FA290B1A8D}">
      <dsp:nvSpPr>
        <dsp:cNvPr id="0" name=""/>
        <dsp:cNvSpPr/>
      </dsp:nvSpPr>
      <dsp:spPr>
        <a:xfrm>
          <a:off x="374898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  <a:endParaRPr lang="en-US" sz="1100" kern="1200" dirty="0"/>
        </a:p>
      </dsp:txBody>
      <dsp:txXfrm>
        <a:off x="3767738" y="2707366"/>
        <a:ext cx="922722" cy="602648"/>
      </dsp:txXfrm>
    </dsp:sp>
    <dsp:sp modelId="{27E2C687-7BE0-4BC1-90CA-D8932714F339}">
      <dsp:nvSpPr>
        <dsp:cNvPr id="0" name=""/>
        <dsp:cNvSpPr/>
      </dsp:nvSpPr>
      <dsp:spPr>
        <a:xfrm>
          <a:off x="547738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398BC-3FF2-40D0-B00F-10982F2CED4D}">
      <dsp:nvSpPr>
        <dsp:cNvPr id="0" name=""/>
        <dsp:cNvSpPr/>
      </dsp:nvSpPr>
      <dsp:spPr>
        <a:xfrm>
          <a:off x="499727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</a:p>
      </dsp:txBody>
      <dsp:txXfrm>
        <a:off x="5016025" y="2707366"/>
        <a:ext cx="922722" cy="602648"/>
      </dsp:txXfrm>
    </dsp:sp>
    <dsp:sp modelId="{0076C2F0-88B0-4858-A58A-1C710E1EE2A4}">
      <dsp:nvSpPr>
        <dsp:cNvPr id="0" name=""/>
        <dsp:cNvSpPr/>
      </dsp:nvSpPr>
      <dsp:spPr>
        <a:xfrm>
          <a:off x="6101529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3A938-FB92-44D2-96FF-A9AE1D79D010}">
      <dsp:nvSpPr>
        <dsp:cNvPr id="0" name=""/>
        <dsp:cNvSpPr/>
      </dsp:nvSpPr>
      <dsp:spPr>
        <a:xfrm>
          <a:off x="6245562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Read your writes</a:t>
          </a:r>
        </a:p>
      </dsp:txBody>
      <dsp:txXfrm>
        <a:off x="6264311" y="2707366"/>
        <a:ext cx="922722" cy="602648"/>
      </dsp:txXfrm>
    </dsp:sp>
    <dsp:sp modelId="{0EC7FDBC-54DD-4FB0-8F9D-00BD45051201}">
      <dsp:nvSpPr>
        <dsp:cNvPr id="0" name=""/>
        <dsp:cNvSpPr/>
      </dsp:nvSpPr>
      <dsp:spPr>
        <a:xfrm>
          <a:off x="6101529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1872429" y="128029"/>
              </a:lnTo>
              <a:lnTo>
                <a:pt x="1872429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E8B36-75AC-4727-A99C-6E19AAAEBC8D}">
      <dsp:nvSpPr>
        <dsp:cNvPr id="0" name=""/>
        <dsp:cNvSpPr/>
      </dsp:nvSpPr>
      <dsp:spPr>
        <a:xfrm>
          <a:off x="749384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Write follow reads</a:t>
          </a:r>
        </a:p>
      </dsp:txBody>
      <dsp:txXfrm>
        <a:off x="7512598" y="2707366"/>
        <a:ext cx="922722" cy="6026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77789-B227-463F-9B14-6478B95BCF11}">
      <dsp:nvSpPr>
        <dsp:cNvPr id="0" name=""/>
        <dsp:cNvSpPr/>
      </dsp:nvSpPr>
      <dsp:spPr>
        <a:xfrm>
          <a:off x="0" y="130248"/>
          <a:ext cx="7675266" cy="1008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686" tIns="437388" rIns="59568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Implement Consistency Models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Types: Primary-based, Replicated-Write, Cache Coherence</a:t>
          </a:r>
        </a:p>
      </dsp:txBody>
      <dsp:txXfrm>
        <a:off x="0" y="130248"/>
        <a:ext cx="7675266" cy="1008787"/>
      </dsp:txXfrm>
    </dsp:sp>
    <dsp:sp modelId="{4F505F68-3D1B-4194-9EBE-EED426DCE66C}">
      <dsp:nvSpPr>
        <dsp:cNvPr id="0" name=""/>
        <dsp:cNvSpPr/>
      </dsp:nvSpPr>
      <dsp:spPr>
        <a:xfrm>
          <a:off x="383388" y="3964"/>
          <a:ext cx="5367439" cy="4362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075" tIns="0" rIns="20307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Consistency Protocols</a:t>
          </a:r>
          <a:endParaRPr lang="en-US" sz="1600" kern="1200" dirty="0"/>
        </a:p>
      </dsp:txBody>
      <dsp:txXfrm>
        <a:off x="404684" y="25260"/>
        <a:ext cx="5324847" cy="39365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4002880" y="900"/>
          <a:ext cx="1292683" cy="861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Consistency Protocols</a:t>
          </a:r>
          <a:endParaRPr lang="en-US" sz="1100" kern="1200" dirty="0"/>
        </a:p>
      </dsp:txBody>
      <dsp:txXfrm>
        <a:off x="4028121" y="26141"/>
        <a:ext cx="1242201" cy="811307"/>
      </dsp:txXfrm>
    </dsp:sp>
    <dsp:sp modelId="{CE944FEA-3CDE-4531-AF81-2A8573E4ABC4}">
      <dsp:nvSpPr>
        <dsp:cNvPr id="0" name=""/>
        <dsp:cNvSpPr/>
      </dsp:nvSpPr>
      <dsp:spPr>
        <a:xfrm>
          <a:off x="2968733" y="862689"/>
          <a:ext cx="1680489" cy="344715"/>
        </a:xfrm>
        <a:custGeom>
          <a:avLst/>
          <a:gdLst/>
          <a:ahLst/>
          <a:cxnLst/>
          <a:rect l="0" t="0" r="0" b="0"/>
          <a:pathLst>
            <a:path>
              <a:moveTo>
                <a:pt x="1680489" y="0"/>
              </a:moveTo>
              <a:lnTo>
                <a:pt x="1680489" y="172357"/>
              </a:lnTo>
              <a:lnTo>
                <a:pt x="0" y="172357"/>
              </a:lnTo>
              <a:lnTo>
                <a:pt x="0" y="34471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322391" y="1207405"/>
          <a:ext cx="1292683" cy="861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Primary-based Protocols</a:t>
          </a:r>
          <a:endParaRPr lang="en-US" sz="1100" kern="1200" dirty="0"/>
        </a:p>
      </dsp:txBody>
      <dsp:txXfrm>
        <a:off x="2347632" y="1232646"/>
        <a:ext cx="1242201" cy="811307"/>
      </dsp:txXfrm>
    </dsp:sp>
    <dsp:sp modelId="{0AF1FBD7-EBC6-40BE-841A-AF5E08661EF2}">
      <dsp:nvSpPr>
        <dsp:cNvPr id="0" name=""/>
        <dsp:cNvSpPr/>
      </dsp:nvSpPr>
      <dsp:spPr>
        <a:xfrm>
          <a:off x="2128488" y="2069194"/>
          <a:ext cx="840244" cy="344715"/>
        </a:xfrm>
        <a:custGeom>
          <a:avLst/>
          <a:gdLst/>
          <a:ahLst/>
          <a:cxnLst/>
          <a:rect l="0" t="0" r="0" b="0"/>
          <a:pathLst>
            <a:path>
              <a:moveTo>
                <a:pt x="840244" y="0"/>
              </a:moveTo>
              <a:lnTo>
                <a:pt x="840244" y="172357"/>
              </a:lnTo>
              <a:lnTo>
                <a:pt x="0" y="172357"/>
              </a:lnTo>
              <a:lnTo>
                <a:pt x="0" y="34471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50EF-CD7E-492C-8754-3D9E878391BE}">
      <dsp:nvSpPr>
        <dsp:cNvPr id="0" name=""/>
        <dsp:cNvSpPr/>
      </dsp:nvSpPr>
      <dsp:spPr>
        <a:xfrm>
          <a:off x="1482146" y="2413910"/>
          <a:ext cx="1292683" cy="861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Remote-Write Protocols</a:t>
          </a:r>
          <a:endParaRPr lang="en-US" sz="1100" kern="1200" dirty="0"/>
        </a:p>
      </dsp:txBody>
      <dsp:txXfrm>
        <a:off x="1507387" y="2439151"/>
        <a:ext cx="1242201" cy="811307"/>
      </dsp:txXfrm>
    </dsp:sp>
    <dsp:sp modelId="{5A3BB784-D971-4DBE-9955-909E84AE1D65}">
      <dsp:nvSpPr>
        <dsp:cNvPr id="0" name=""/>
        <dsp:cNvSpPr/>
      </dsp:nvSpPr>
      <dsp:spPr>
        <a:xfrm>
          <a:off x="2968733" y="2069194"/>
          <a:ext cx="840244" cy="344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57"/>
              </a:lnTo>
              <a:lnTo>
                <a:pt x="840244" y="172357"/>
              </a:lnTo>
              <a:lnTo>
                <a:pt x="840244" y="344715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0F78F-F8ED-4C97-BE9F-64BBFD354662}">
      <dsp:nvSpPr>
        <dsp:cNvPr id="0" name=""/>
        <dsp:cNvSpPr/>
      </dsp:nvSpPr>
      <dsp:spPr>
        <a:xfrm>
          <a:off x="3162635" y="2413910"/>
          <a:ext cx="1292683" cy="861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Local-Write Protocols</a:t>
          </a:r>
          <a:endParaRPr lang="en-US" sz="1100" kern="1200" dirty="0"/>
        </a:p>
      </dsp:txBody>
      <dsp:txXfrm>
        <a:off x="3187876" y="2439151"/>
        <a:ext cx="1242201" cy="811307"/>
      </dsp:txXfrm>
    </dsp:sp>
    <dsp:sp modelId="{2817A7E4-E9C5-45B2-9297-E847E6B58511}">
      <dsp:nvSpPr>
        <dsp:cNvPr id="0" name=""/>
        <dsp:cNvSpPr/>
      </dsp:nvSpPr>
      <dsp:spPr>
        <a:xfrm>
          <a:off x="4603502" y="862689"/>
          <a:ext cx="91440" cy="3447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71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002880" y="1207405"/>
          <a:ext cx="1292683" cy="861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Replicated-Write Protocols</a:t>
          </a:r>
          <a:endParaRPr lang="en-US" sz="1100" kern="1200" dirty="0"/>
        </a:p>
      </dsp:txBody>
      <dsp:txXfrm>
        <a:off x="4028121" y="1232646"/>
        <a:ext cx="1242201" cy="811307"/>
      </dsp:txXfrm>
    </dsp:sp>
    <dsp:sp modelId="{C15A26F5-AFA2-498B-BB43-3CE07D50D31F}">
      <dsp:nvSpPr>
        <dsp:cNvPr id="0" name=""/>
        <dsp:cNvSpPr/>
      </dsp:nvSpPr>
      <dsp:spPr>
        <a:xfrm>
          <a:off x="4649222" y="862689"/>
          <a:ext cx="1680489" cy="344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57"/>
              </a:lnTo>
              <a:lnTo>
                <a:pt x="1680489" y="172357"/>
              </a:lnTo>
              <a:lnTo>
                <a:pt x="1680489" y="34471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683369" y="1207405"/>
          <a:ext cx="1292683" cy="861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Cache Coherent Protocols</a:t>
          </a:r>
          <a:endParaRPr lang="en-US" sz="1100" kern="1200" dirty="0"/>
        </a:p>
      </dsp:txBody>
      <dsp:txXfrm>
        <a:off x="5708610" y="1232646"/>
        <a:ext cx="1242201" cy="8113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960238" y="23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Consistency Protocols</a:t>
          </a:r>
          <a:endParaRPr lang="en-US" sz="1400" kern="1200" dirty="0"/>
        </a:p>
      </dsp:txBody>
      <dsp:txXfrm>
        <a:off x="3990237" y="30022"/>
        <a:ext cx="1476354" cy="964237"/>
      </dsp:txXfrm>
    </dsp:sp>
    <dsp:sp modelId="{CE944FEA-3CDE-4531-AF81-2A8573E4ABC4}">
      <dsp:nvSpPr>
        <dsp:cNvPr id="0" name=""/>
        <dsp:cNvSpPr/>
      </dsp:nvSpPr>
      <dsp:spPr>
        <a:xfrm>
          <a:off x="2231841" y="1024258"/>
          <a:ext cx="2496573" cy="409694"/>
        </a:xfrm>
        <a:custGeom>
          <a:avLst/>
          <a:gdLst/>
          <a:ahLst/>
          <a:cxnLst/>
          <a:rect l="0" t="0" r="0" b="0"/>
          <a:pathLst>
            <a:path>
              <a:moveTo>
                <a:pt x="2496573" y="0"/>
              </a:moveTo>
              <a:lnTo>
                <a:pt x="2496573" y="204847"/>
              </a:lnTo>
              <a:lnTo>
                <a:pt x="0" y="204847"/>
              </a:lnTo>
              <a:lnTo>
                <a:pt x="0" y="40969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463665" y="143395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Primary-based Protocols</a:t>
          </a:r>
          <a:endParaRPr lang="en-US" sz="1400" kern="1200" dirty="0"/>
        </a:p>
      </dsp:txBody>
      <dsp:txXfrm>
        <a:off x="1493664" y="1463951"/>
        <a:ext cx="1476354" cy="964237"/>
      </dsp:txXfrm>
    </dsp:sp>
    <dsp:sp modelId="{DFB95E1E-7CAC-4497-BC98-928006A4619C}">
      <dsp:nvSpPr>
        <dsp:cNvPr id="0" name=""/>
        <dsp:cNvSpPr/>
      </dsp:nvSpPr>
      <dsp:spPr>
        <a:xfrm>
          <a:off x="1233212" y="2458188"/>
          <a:ext cx="998629" cy="409694"/>
        </a:xfrm>
        <a:custGeom>
          <a:avLst/>
          <a:gdLst/>
          <a:ahLst/>
          <a:cxnLst/>
          <a:rect l="0" t="0" r="0" b="0"/>
          <a:pathLst>
            <a:path>
              <a:moveTo>
                <a:pt x="998629" y="0"/>
              </a:moveTo>
              <a:lnTo>
                <a:pt x="998629" y="204847"/>
              </a:lnTo>
              <a:lnTo>
                <a:pt x="0" y="204847"/>
              </a:lnTo>
              <a:lnTo>
                <a:pt x="0" y="409694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327DA-FA58-4526-B0DC-9CEFE3D65AE9}">
      <dsp:nvSpPr>
        <dsp:cNvPr id="0" name=""/>
        <dsp:cNvSpPr/>
      </dsp:nvSpPr>
      <dsp:spPr>
        <a:xfrm>
          <a:off x="465035" y="286788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Remote-Write Protocols</a:t>
          </a:r>
          <a:endParaRPr lang="en-US" sz="1400" kern="1200" dirty="0"/>
        </a:p>
      </dsp:txBody>
      <dsp:txXfrm>
        <a:off x="495034" y="2897881"/>
        <a:ext cx="1476354" cy="964237"/>
      </dsp:txXfrm>
    </dsp:sp>
    <dsp:sp modelId="{903CD53A-5090-4D3C-B06B-7DAC35F69A6B}">
      <dsp:nvSpPr>
        <dsp:cNvPr id="0" name=""/>
        <dsp:cNvSpPr/>
      </dsp:nvSpPr>
      <dsp:spPr>
        <a:xfrm>
          <a:off x="2231841" y="2458188"/>
          <a:ext cx="998629" cy="40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847"/>
              </a:lnTo>
              <a:lnTo>
                <a:pt x="998629" y="204847"/>
              </a:lnTo>
              <a:lnTo>
                <a:pt x="998629" y="409694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57B78-7E21-45FF-816B-49AFB300EB77}">
      <dsp:nvSpPr>
        <dsp:cNvPr id="0" name=""/>
        <dsp:cNvSpPr/>
      </dsp:nvSpPr>
      <dsp:spPr>
        <a:xfrm>
          <a:off x="2462294" y="286788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Local-Write Protocols</a:t>
          </a:r>
          <a:endParaRPr lang="en-US" sz="1400" kern="1200" dirty="0"/>
        </a:p>
      </dsp:txBody>
      <dsp:txXfrm>
        <a:off x="2492293" y="2897881"/>
        <a:ext cx="1476354" cy="964237"/>
      </dsp:txXfrm>
    </dsp:sp>
    <dsp:sp modelId="{2817A7E4-E9C5-45B2-9297-E847E6B58511}">
      <dsp:nvSpPr>
        <dsp:cNvPr id="0" name=""/>
        <dsp:cNvSpPr/>
      </dsp:nvSpPr>
      <dsp:spPr>
        <a:xfrm>
          <a:off x="4728414" y="1024258"/>
          <a:ext cx="499314" cy="40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847"/>
              </a:lnTo>
              <a:lnTo>
                <a:pt x="499314" y="204847"/>
              </a:lnTo>
              <a:lnTo>
                <a:pt x="499314" y="40969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459552" y="143395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Replicated-Write Protocols</a:t>
          </a:r>
          <a:endParaRPr lang="en-US" sz="1400" kern="1200" dirty="0"/>
        </a:p>
      </dsp:txBody>
      <dsp:txXfrm>
        <a:off x="4489551" y="1463951"/>
        <a:ext cx="1476354" cy="964237"/>
      </dsp:txXfrm>
    </dsp:sp>
    <dsp:sp modelId="{9AE74DB1-8D65-4DAC-8FAB-C04AD2D27501}">
      <dsp:nvSpPr>
        <dsp:cNvPr id="0" name=""/>
        <dsp:cNvSpPr/>
      </dsp:nvSpPr>
      <dsp:spPr>
        <a:xfrm>
          <a:off x="5182009" y="2458188"/>
          <a:ext cx="91440" cy="409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694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D1DF2-5835-4210-A110-8439D1D88683}">
      <dsp:nvSpPr>
        <dsp:cNvPr id="0" name=""/>
        <dsp:cNvSpPr/>
      </dsp:nvSpPr>
      <dsp:spPr>
        <a:xfrm>
          <a:off x="4459552" y="286788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Active Replication Protocol</a:t>
          </a:r>
          <a:endParaRPr lang="en-US" sz="1400" kern="1200" dirty="0"/>
        </a:p>
      </dsp:txBody>
      <dsp:txXfrm>
        <a:off x="4489551" y="2897881"/>
        <a:ext cx="1476354" cy="964237"/>
      </dsp:txXfrm>
    </dsp:sp>
    <dsp:sp modelId="{C15A26F5-AFA2-498B-BB43-3CE07D50D31F}">
      <dsp:nvSpPr>
        <dsp:cNvPr id="0" name=""/>
        <dsp:cNvSpPr/>
      </dsp:nvSpPr>
      <dsp:spPr>
        <a:xfrm>
          <a:off x="4728414" y="1024258"/>
          <a:ext cx="2496573" cy="40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847"/>
              </a:lnTo>
              <a:lnTo>
                <a:pt x="2496573" y="204847"/>
              </a:lnTo>
              <a:lnTo>
                <a:pt x="2496573" y="40969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6456811" y="143395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Cache Coherence Protocols</a:t>
          </a:r>
          <a:endParaRPr lang="en-US" sz="1400" kern="1200" dirty="0"/>
        </a:p>
      </dsp:txBody>
      <dsp:txXfrm>
        <a:off x="6486810" y="1463951"/>
        <a:ext cx="1476354" cy="9642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014421" y="1938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Consistency Protocols</a:t>
          </a:r>
          <a:endParaRPr lang="en-US" sz="1400" kern="1200" dirty="0"/>
        </a:p>
      </dsp:txBody>
      <dsp:txXfrm>
        <a:off x="3043170" y="30687"/>
        <a:ext cx="1414840" cy="924060"/>
      </dsp:txXfrm>
    </dsp:sp>
    <dsp:sp modelId="{CE944FEA-3CDE-4531-AF81-2A8573E4ABC4}">
      <dsp:nvSpPr>
        <dsp:cNvPr id="0" name=""/>
        <dsp:cNvSpPr/>
      </dsp:nvSpPr>
      <dsp:spPr>
        <a:xfrm>
          <a:off x="1358040" y="983497"/>
          <a:ext cx="2392549" cy="392623"/>
        </a:xfrm>
        <a:custGeom>
          <a:avLst/>
          <a:gdLst/>
          <a:ahLst/>
          <a:cxnLst/>
          <a:rect l="0" t="0" r="0" b="0"/>
          <a:pathLst>
            <a:path>
              <a:moveTo>
                <a:pt x="2392549" y="0"/>
              </a:moveTo>
              <a:lnTo>
                <a:pt x="239254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621871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Primary-based Protocols</a:t>
          </a:r>
          <a:endParaRPr lang="en-US" sz="1400" kern="1200" dirty="0"/>
        </a:p>
      </dsp:txBody>
      <dsp:txXfrm>
        <a:off x="650620" y="1404869"/>
        <a:ext cx="1414840" cy="924060"/>
      </dsp:txXfrm>
    </dsp:sp>
    <dsp:sp modelId="{0AF1FBD7-EBC6-40BE-841A-AF5E08661EF2}">
      <dsp:nvSpPr>
        <dsp:cNvPr id="0" name=""/>
        <dsp:cNvSpPr/>
      </dsp:nvSpPr>
      <dsp:spPr>
        <a:xfrm>
          <a:off x="1312320" y="2357679"/>
          <a:ext cx="91440" cy="3926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50EF-CD7E-492C-8754-3D9E878391BE}">
      <dsp:nvSpPr>
        <dsp:cNvPr id="0" name=""/>
        <dsp:cNvSpPr/>
      </dsp:nvSpPr>
      <dsp:spPr>
        <a:xfrm>
          <a:off x="621871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Remote-Write Protocols</a:t>
          </a:r>
          <a:endParaRPr lang="en-US" sz="1400" kern="1200" dirty="0"/>
        </a:p>
      </dsp:txBody>
      <dsp:txXfrm>
        <a:off x="650620" y="2779051"/>
        <a:ext cx="1414840" cy="924060"/>
      </dsp:txXfrm>
    </dsp:sp>
    <dsp:sp modelId="{2817A7E4-E9C5-45B2-9297-E847E6B58511}">
      <dsp:nvSpPr>
        <dsp:cNvPr id="0" name=""/>
        <dsp:cNvSpPr/>
      </dsp:nvSpPr>
      <dsp:spPr>
        <a:xfrm>
          <a:off x="3272080" y="983497"/>
          <a:ext cx="478509" cy="392623"/>
        </a:xfrm>
        <a:custGeom>
          <a:avLst/>
          <a:gdLst/>
          <a:ahLst/>
          <a:cxnLst/>
          <a:rect l="0" t="0" r="0" b="0"/>
          <a:pathLst>
            <a:path>
              <a:moveTo>
                <a:pt x="478509" y="0"/>
              </a:moveTo>
              <a:lnTo>
                <a:pt x="47850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2535911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Replicated-Write Protocols</a:t>
          </a:r>
          <a:endParaRPr lang="en-US" sz="1400" kern="1200" dirty="0"/>
        </a:p>
      </dsp:txBody>
      <dsp:txXfrm>
        <a:off x="2564660" y="1404869"/>
        <a:ext cx="1414840" cy="924060"/>
      </dsp:txXfrm>
    </dsp:sp>
    <dsp:sp modelId="{B2448E19-BB08-46E4-B4DD-D2951C204F48}">
      <dsp:nvSpPr>
        <dsp:cNvPr id="0" name=""/>
        <dsp:cNvSpPr/>
      </dsp:nvSpPr>
      <dsp:spPr>
        <a:xfrm>
          <a:off x="3226360" y="2357679"/>
          <a:ext cx="91440" cy="3926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08C25-3C5F-4CD1-A616-23DEC1C69544}">
      <dsp:nvSpPr>
        <dsp:cNvPr id="0" name=""/>
        <dsp:cNvSpPr/>
      </dsp:nvSpPr>
      <dsp:spPr>
        <a:xfrm>
          <a:off x="2535911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Active Replication Protocol</a:t>
          </a:r>
          <a:endParaRPr lang="en-US" sz="1400" kern="1200" dirty="0"/>
        </a:p>
      </dsp:txBody>
      <dsp:txXfrm>
        <a:off x="2564660" y="2779051"/>
        <a:ext cx="1414840" cy="924060"/>
      </dsp:txXfrm>
    </dsp:sp>
    <dsp:sp modelId="{C15A26F5-AFA2-498B-BB43-3CE07D50D31F}">
      <dsp:nvSpPr>
        <dsp:cNvPr id="0" name=""/>
        <dsp:cNvSpPr/>
      </dsp:nvSpPr>
      <dsp:spPr>
        <a:xfrm>
          <a:off x="3750590" y="983497"/>
          <a:ext cx="2392549" cy="392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11"/>
              </a:lnTo>
              <a:lnTo>
                <a:pt x="2392549" y="196311"/>
              </a:lnTo>
              <a:lnTo>
                <a:pt x="2392549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406970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Cache Coherence Protocols</a:t>
          </a:r>
          <a:endParaRPr lang="en-US" sz="1400" kern="1200" dirty="0"/>
        </a:p>
      </dsp:txBody>
      <dsp:txXfrm>
        <a:off x="5435719" y="1404869"/>
        <a:ext cx="1414840" cy="924060"/>
      </dsp:txXfrm>
    </dsp:sp>
    <dsp:sp modelId="{37FC7BE9-2BFC-44EF-A44E-A66B1E2AE737}">
      <dsp:nvSpPr>
        <dsp:cNvPr id="0" name=""/>
        <dsp:cNvSpPr/>
      </dsp:nvSpPr>
      <dsp:spPr>
        <a:xfrm>
          <a:off x="5186119" y="2357679"/>
          <a:ext cx="957019" cy="392623"/>
        </a:xfrm>
        <a:custGeom>
          <a:avLst/>
          <a:gdLst/>
          <a:ahLst/>
          <a:cxnLst/>
          <a:rect l="0" t="0" r="0" b="0"/>
          <a:pathLst>
            <a:path>
              <a:moveTo>
                <a:pt x="957019" y="0"/>
              </a:moveTo>
              <a:lnTo>
                <a:pt x="95701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F36E1-C125-4F62-B5B4-B018FC0513BC}">
      <dsp:nvSpPr>
        <dsp:cNvPr id="0" name=""/>
        <dsp:cNvSpPr/>
      </dsp:nvSpPr>
      <dsp:spPr>
        <a:xfrm>
          <a:off x="4449950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Coherence Detection Strategies</a:t>
          </a:r>
          <a:endParaRPr lang="en-US" sz="1400" kern="1200" dirty="0"/>
        </a:p>
      </dsp:txBody>
      <dsp:txXfrm>
        <a:off x="4478699" y="2779051"/>
        <a:ext cx="1414840" cy="924060"/>
      </dsp:txXfrm>
    </dsp:sp>
    <dsp:sp modelId="{614052A1-C873-4D6F-B33E-34DDA2469BE4}">
      <dsp:nvSpPr>
        <dsp:cNvPr id="0" name=""/>
        <dsp:cNvSpPr/>
      </dsp:nvSpPr>
      <dsp:spPr>
        <a:xfrm>
          <a:off x="6143139" y="2357679"/>
          <a:ext cx="957019" cy="392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11"/>
              </a:lnTo>
              <a:lnTo>
                <a:pt x="957019" y="196311"/>
              </a:lnTo>
              <a:lnTo>
                <a:pt x="957019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9EAAB-E696-4921-B533-98AA54860A7D}">
      <dsp:nvSpPr>
        <dsp:cNvPr id="0" name=""/>
        <dsp:cNvSpPr/>
      </dsp:nvSpPr>
      <dsp:spPr>
        <a:xfrm>
          <a:off x="6363990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Coherence Enforcement Strategies</a:t>
          </a:r>
          <a:endParaRPr lang="en-US" sz="1400" kern="1200" dirty="0"/>
        </a:p>
      </dsp:txBody>
      <dsp:txXfrm>
        <a:off x="6392739" y="2779051"/>
        <a:ext cx="1414840" cy="9240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014421" y="1938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Consistency Protocols</a:t>
          </a:r>
          <a:endParaRPr lang="en-US" sz="1400" kern="1200" dirty="0"/>
        </a:p>
      </dsp:txBody>
      <dsp:txXfrm>
        <a:off x="3043170" y="30687"/>
        <a:ext cx="1414840" cy="924060"/>
      </dsp:txXfrm>
    </dsp:sp>
    <dsp:sp modelId="{CE944FEA-3CDE-4531-AF81-2A8573E4ABC4}">
      <dsp:nvSpPr>
        <dsp:cNvPr id="0" name=""/>
        <dsp:cNvSpPr/>
      </dsp:nvSpPr>
      <dsp:spPr>
        <a:xfrm>
          <a:off x="1358040" y="983497"/>
          <a:ext cx="2392549" cy="392623"/>
        </a:xfrm>
        <a:custGeom>
          <a:avLst/>
          <a:gdLst/>
          <a:ahLst/>
          <a:cxnLst/>
          <a:rect l="0" t="0" r="0" b="0"/>
          <a:pathLst>
            <a:path>
              <a:moveTo>
                <a:pt x="2392549" y="0"/>
              </a:moveTo>
              <a:lnTo>
                <a:pt x="239254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621871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Primary-based Protocols</a:t>
          </a:r>
          <a:endParaRPr lang="en-US" sz="1400" kern="1200" dirty="0"/>
        </a:p>
      </dsp:txBody>
      <dsp:txXfrm>
        <a:off x="650620" y="1404869"/>
        <a:ext cx="1414840" cy="924060"/>
      </dsp:txXfrm>
    </dsp:sp>
    <dsp:sp modelId="{0AF1FBD7-EBC6-40BE-841A-AF5E08661EF2}">
      <dsp:nvSpPr>
        <dsp:cNvPr id="0" name=""/>
        <dsp:cNvSpPr/>
      </dsp:nvSpPr>
      <dsp:spPr>
        <a:xfrm>
          <a:off x="1312320" y="2357679"/>
          <a:ext cx="91440" cy="3926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50EF-CD7E-492C-8754-3D9E878391BE}">
      <dsp:nvSpPr>
        <dsp:cNvPr id="0" name=""/>
        <dsp:cNvSpPr/>
      </dsp:nvSpPr>
      <dsp:spPr>
        <a:xfrm>
          <a:off x="621871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Remote-Write Protocols</a:t>
          </a:r>
          <a:endParaRPr lang="en-US" sz="1400" kern="1200" dirty="0"/>
        </a:p>
      </dsp:txBody>
      <dsp:txXfrm>
        <a:off x="650620" y="2779051"/>
        <a:ext cx="1414840" cy="924060"/>
      </dsp:txXfrm>
    </dsp:sp>
    <dsp:sp modelId="{2817A7E4-E9C5-45B2-9297-E847E6B58511}">
      <dsp:nvSpPr>
        <dsp:cNvPr id="0" name=""/>
        <dsp:cNvSpPr/>
      </dsp:nvSpPr>
      <dsp:spPr>
        <a:xfrm>
          <a:off x="3272080" y="983497"/>
          <a:ext cx="478509" cy="392623"/>
        </a:xfrm>
        <a:custGeom>
          <a:avLst/>
          <a:gdLst/>
          <a:ahLst/>
          <a:cxnLst/>
          <a:rect l="0" t="0" r="0" b="0"/>
          <a:pathLst>
            <a:path>
              <a:moveTo>
                <a:pt x="478509" y="0"/>
              </a:moveTo>
              <a:lnTo>
                <a:pt x="47850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2535911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Replicated-Write Protocols</a:t>
          </a:r>
          <a:endParaRPr lang="en-US" sz="1400" kern="1200" dirty="0"/>
        </a:p>
      </dsp:txBody>
      <dsp:txXfrm>
        <a:off x="2564660" y="1404869"/>
        <a:ext cx="1414840" cy="924060"/>
      </dsp:txXfrm>
    </dsp:sp>
    <dsp:sp modelId="{B2448E19-BB08-46E4-B4DD-D2951C204F48}">
      <dsp:nvSpPr>
        <dsp:cNvPr id="0" name=""/>
        <dsp:cNvSpPr/>
      </dsp:nvSpPr>
      <dsp:spPr>
        <a:xfrm>
          <a:off x="3226360" y="2357679"/>
          <a:ext cx="91440" cy="3926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08C25-3C5F-4CD1-A616-23DEC1C69544}">
      <dsp:nvSpPr>
        <dsp:cNvPr id="0" name=""/>
        <dsp:cNvSpPr/>
      </dsp:nvSpPr>
      <dsp:spPr>
        <a:xfrm>
          <a:off x="2535911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Active Replication Protocol</a:t>
          </a:r>
          <a:endParaRPr lang="en-US" sz="1400" kern="1200" dirty="0"/>
        </a:p>
      </dsp:txBody>
      <dsp:txXfrm>
        <a:off x="2564660" y="2779051"/>
        <a:ext cx="1414840" cy="924060"/>
      </dsp:txXfrm>
    </dsp:sp>
    <dsp:sp modelId="{C15A26F5-AFA2-498B-BB43-3CE07D50D31F}">
      <dsp:nvSpPr>
        <dsp:cNvPr id="0" name=""/>
        <dsp:cNvSpPr/>
      </dsp:nvSpPr>
      <dsp:spPr>
        <a:xfrm>
          <a:off x="3750590" y="983497"/>
          <a:ext cx="2392549" cy="392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11"/>
              </a:lnTo>
              <a:lnTo>
                <a:pt x="2392549" y="196311"/>
              </a:lnTo>
              <a:lnTo>
                <a:pt x="2392549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406970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Cache Coherence Protocols</a:t>
          </a:r>
          <a:endParaRPr lang="en-US" sz="1400" kern="1200" dirty="0"/>
        </a:p>
      </dsp:txBody>
      <dsp:txXfrm>
        <a:off x="5435719" y="1404869"/>
        <a:ext cx="1414840" cy="924060"/>
      </dsp:txXfrm>
    </dsp:sp>
    <dsp:sp modelId="{37FC7BE9-2BFC-44EF-A44E-A66B1E2AE737}">
      <dsp:nvSpPr>
        <dsp:cNvPr id="0" name=""/>
        <dsp:cNvSpPr/>
      </dsp:nvSpPr>
      <dsp:spPr>
        <a:xfrm>
          <a:off x="5186119" y="2357679"/>
          <a:ext cx="957019" cy="392623"/>
        </a:xfrm>
        <a:custGeom>
          <a:avLst/>
          <a:gdLst/>
          <a:ahLst/>
          <a:cxnLst/>
          <a:rect l="0" t="0" r="0" b="0"/>
          <a:pathLst>
            <a:path>
              <a:moveTo>
                <a:pt x="957019" y="0"/>
              </a:moveTo>
              <a:lnTo>
                <a:pt x="95701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F36E1-C125-4F62-B5B4-B018FC0513BC}">
      <dsp:nvSpPr>
        <dsp:cNvPr id="0" name=""/>
        <dsp:cNvSpPr/>
      </dsp:nvSpPr>
      <dsp:spPr>
        <a:xfrm>
          <a:off x="4449950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Coherence Detection Strategies</a:t>
          </a:r>
          <a:endParaRPr lang="en-US" sz="1400" kern="1200" dirty="0"/>
        </a:p>
      </dsp:txBody>
      <dsp:txXfrm>
        <a:off x="4478699" y="2779051"/>
        <a:ext cx="1414840" cy="924060"/>
      </dsp:txXfrm>
    </dsp:sp>
    <dsp:sp modelId="{614052A1-C873-4D6F-B33E-34DDA2469BE4}">
      <dsp:nvSpPr>
        <dsp:cNvPr id="0" name=""/>
        <dsp:cNvSpPr/>
      </dsp:nvSpPr>
      <dsp:spPr>
        <a:xfrm>
          <a:off x="6143139" y="2357679"/>
          <a:ext cx="957019" cy="392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11"/>
              </a:lnTo>
              <a:lnTo>
                <a:pt x="957019" y="196311"/>
              </a:lnTo>
              <a:lnTo>
                <a:pt x="957019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9EAAB-E696-4921-B533-98AA54860A7D}">
      <dsp:nvSpPr>
        <dsp:cNvPr id="0" name=""/>
        <dsp:cNvSpPr/>
      </dsp:nvSpPr>
      <dsp:spPr>
        <a:xfrm>
          <a:off x="6363990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Coherence Enforcement Strategies</a:t>
          </a:r>
          <a:endParaRPr lang="en-US" sz="1400" kern="1200" dirty="0"/>
        </a:p>
      </dsp:txBody>
      <dsp:txXfrm>
        <a:off x="6392739" y="2779051"/>
        <a:ext cx="1414840" cy="924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524901" y="1041"/>
          <a:ext cx="1332197" cy="888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Replica Management</a:t>
          </a:r>
          <a:endParaRPr lang="en-US" sz="1400" kern="1200" dirty="0"/>
        </a:p>
      </dsp:txBody>
      <dsp:txXfrm>
        <a:off x="3550913" y="27053"/>
        <a:ext cx="1280173" cy="836107"/>
      </dsp:txXfrm>
    </dsp:sp>
    <dsp:sp modelId="{CE944FEA-3CDE-4531-AF81-2A8573E4ABC4}">
      <dsp:nvSpPr>
        <dsp:cNvPr id="0" name=""/>
        <dsp:cNvSpPr/>
      </dsp:nvSpPr>
      <dsp:spPr>
        <a:xfrm>
          <a:off x="2459142" y="889173"/>
          <a:ext cx="1731857" cy="355252"/>
        </a:xfrm>
        <a:custGeom>
          <a:avLst/>
          <a:gdLst/>
          <a:ahLst/>
          <a:cxnLst/>
          <a:rect l="0" t="0" r="0" b="0"/>
          <a:pathLst>
            <a:path>
              <a:moveTo>
                <a:pt x="1731857" y="0"/>
              </a:moveTo>
              <a:lnTo>
                <a:pt x="1731857" y="177626"/>
              </a:lnTo>
              <a:lnTo>
                <a:pt x="0" y="177626"/>
              </a:lnTo>
              <a:lnTo>
                <a:pt x="0" y="355252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793044" y="1244426"/>
          <a:ext cx="1332197" cy="888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Permanent Replicas</a:t>
          </a:r>
          <a:endParaRPr lang="en-US" sz="1400" kern="1200" dirty="0"/>
        </a:p>
      </dsp:txBody>
      <dsp:txXfrm>
        <a:off x="1819056" y="1270438"/>
        <a:ext cx="1280173" cy="836107"/>
      </dsp:txXfrm>
    </dsp:sp>
    <dsp:sp modelId="{2817A7E4-E9C5-45B2-9297-E847E6B58511}">
      <dsp:nvSpPr>
        <dsp:cNvPr id="0" name=""/>
        <dsp:cNvSpPr/>
      </dsp:nvSpPr>
      <dsp:spPr>
        <a:xfrm>
          <a:off x="4145280" y="889173"/>
          <a:ext cx="91440" cy="355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52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3524901" y="1244426"/>
          <a:ext cx="1332197" cy="888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Server Initiated Replicas</a:t>
          </a:r>
          <a:endParaRPr lang="en-US" sz="1400" kern="1200" dirty="0"/>
        </a:p>
      </dsp:txBody>
      <dsp:txXfrm>
        <a:off x="3550913" y="1270438"/>
        <a:ext cx="1280173" cy="836107"/>
      </dsp:txXfrm>
    </dsp:sp>
    <dsp:sp modelId="{C15A26F5-AFA2-498B-BB43-3CE07D50D31F}">
      <dsp:nvSpPr>
        <dsp:cNvPr id="0" name=""/>
        <dsp:cNvSpPr/>
      </dsp:nvSpPr>
      <dsp:spPr>
        <a:xfrm>
          <a:off x="4191000" y="889173"/>
          <a:ext cx="1731857" cy="355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26"/>
              </a:lnTo>
              <a:lnTo>
                <a:pt x="1731857" y="177626"/>
              </a:lnTo>
              <a:lnTo>
                <a:pt x="1731857" y="355252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256758" y="1244426"/>
          <a:ext cx="1332197" cy="888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Client Initiated Replicas</a:t>
          </a:r>
          <a:endParaRPr lang="en-US" sz="1400" kern="1200" dirty="0"/>
        </a:p>
      </dsp:txBody>
      <dsp:txXfrm>
        <a:off x="5282770" y="1270438"/>
        <a:ext cx="1280173" cy="836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205897" y="1175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Consistency Protocols</a:t>
          </a:r>
          <a:endParaRPr lang="en-US" sz="1800" kern="1200" dirty="0"/>
        </a:p>
      </dsp:txBody>
      <dsp:txXfrm>
        <a:off x="3245855" y="41133"/>
        <a:ext cx="1966489" cy="1284354"/>
      </dsp:txXfrm>
    </dsp:sp>
    <dsp:sp modelId="{CE944FEA-3CDE-4531-AF81-2A8573E4ABC4}">
      <dsp:nvSpPr>
        <dsp:cNvPr id="0" name=""/>
        <dsp:cNvSpPr/>
      </dsp:nvSpPr>
      <dsp:spPr>
        <a:xfrm>
          <a:off x="1568773" y="1365445"/>
          <a:ext cx="2660326" cy="545708"/>
        </a:xfrm>
        <a:custGeom>
          <a:avLst/>
          <a:gdLst/>
          <a:ahLst/>
          <a:cxnLst/>
          <a:rect l="0" t="0" r="0" b="0"/>
          <a:pathLst>
            <a:path>
              <a:moveTo>
                <a:pt x="2660326" y="0"/>
              </a:moveTo>
              <a:lnTo>
                <a:pt x="2660326" y="272854"/>
              </a:lnTo>
              <a:lnTo>
                <a:pt x="0" y="272854"/>
              </a:lnTo>
              <a:lnTo>
                <a:pt x="0" y="54570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545570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Primary-based Protocols</a:t>
          </a:r>
          <a:endParaRPr lang="en-US" sz="1800" kern="1200" dirty="0"/>
        </a:p>
      </dsp:txBody>
      <dsp:txXfrm>
        <a:off x="585528" y="1951112"/>
        <a:ext cx="1966489" cy="1284354"/>
      </dsp:txXfrm>
    </dsp:sp>
    <dsp:sp modelId="{2817A7E4-E9C5-45B2-9297-E847E6B58511}">
      <dsp:nvSpPr>
        <dsp:cNvPr id="0" name=""/>
        <dsp:cNvSpPr/>
      </dsp:nvSpPr>
      <dsp:spPr>
        <a:xfrm>
          <a:off x="4183380" y="1365445"/>
          <a:ext cx="91440" cy="5457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70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3205897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Replicated-Write Protocols</a:t>
          </a:r>
          <a:endParaRPr lang="en-US" sz="1800" kern="1200" dirty="0"/>
        </a:p>
      </dsp:txBody>
      <dsp:txXfrm>
        <a:off x="3245855" y="1951112"/>
        <a:ext cx="1966489" cy="1284354"/>
      </dsp:txXfrm>
    </dsp:sp>
    <dsp:sp modelId="{C15A26F5-AFA2-498B-BB43-3CE07D50D31F}">
      <dsp:nvSpPr>
        <dsp:cNvPr id="0" name=""/>
        <dsp:cNvSpPr/>
      </dsp:nvSpPr>
      <dsp:spPr>
        <a:xfrm>
          <a:off x="4229100" y="1365445"/>
          <a:ext cx="2660326" cy="545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54"/>
              </a:lnTo>
              <a:lnTo>
                <a:pt x="2660326" y="272854"/>
              </a:lnTo>
              <a:lnTo>
                <a:pt x="2660326" y="54570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866224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Cache Coherence Protocols</a:t>
          </a:r>
          <a:endParaRPr lang="en-US" sz="1800" kern="1200" dirty="0"/>
        </a:p>
      </dsp:txBody>
      <dsp:txXfrm>
        <a:off x="5906182" y="1951112"/>
        <a:ext cx="1966489" cy="12843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468151" y="2423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Consistency Protocols</a:t>
          </a:r>
          <a:endParaRPr lang="en-US" sz="1600" kern="1200" dirty="0"/>
        </a:p>
      </dsp:txBody>
      <dsp:txXfrm>
        <a:off x="3497868" y="32140"/>
        <a:ext cx="1462463" cy="955164"/>
      </dsp:txXfrm>
    </dsp:sp>
    <dsp:sp modelId="{CE944FEA-3CDE-4531-AF81-2A8573E4ABC4}">
      <dsp:nvSpPr>
        <dsp:cNvPr id="0" name=""/>
        <dsp:cNvSpPr/>
      </dsp:nvSpPr>
      <dsp:spPr>
        <a:xfrm>
          <a:off x="2250632" y="1017021"/>
          <a:ext cx="1978467" cy="405839"/>
        </a:xfrm>
        <a:custGeom>
          <a:avLst/>
          <a:gdLst/>
          <a:ahLst/>
          <a:cxnLst/>
          <a:rect l="0" t="0" r="0" b="0"/>
          <a:pathLst>
            <a:path>
              <a:moveTo>
                <a:pt x="1978467" y="0"/>
              </a:moveTo>
              <a:lnTo>
                <a:pt x="1978467" y="202919"/>
              </a:lnTo>
              <a:lnTo>
                <a:pt x="0" y="202919"/>
              </a:lnTo>
              <a:lnTo>
                <a:pt x="0" y="405839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489683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Primary-based Protocols</a:t>
          </a:r>
          <a:endParaRPr lang="en-US" sz="1600" kern="1200" dirty="0"/>
        </a:p>
      </dsp:txBody>
      <dsp:txXfrm>
        <a:off x="1519400" y="1452578"/>
        <a:ext cx="1462463" cy="955164"/>
      </dsp:txXfrm>
    </dsp:sp>
    <dsp:sp modelId="{C962E1B9-6A8C-4770-BCA2-A3D87122E738}">
      <dsp:nvSpPr>
        <dsp:cNvPr id="0" name=""/>
        <dsp:cNvSpPr/>
      </dsp:nvSpPr>
      <dsp:spPr>
        <a:xfrm>
          <a:off x="2204912" y="2437459"/>
          <a:ext cx="91440" cy="40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839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168B9-AC07-4978-B454-E6B6C73DCBEC}">
      <dsp:nvSpPr>
        <dsp:cNvPr id="0" name=""/>
        <dsp:cNvSpPr/>
      </dsp:nvSpPr>
      <dsp:spPr>
        <a:xfrm>
          <a:off x="1489683" y="2843299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Remote-Write Protocol</a:t>
          </a:r>
          <a:endParaRPr lang="en-US" sz="1600" kern="1200" dirty="0"/>
        </a:p>
      </dsp:txBody>
      <dsp:txXfrm>
        <a:off x="1519400" y="2873016"/>
        <a:ext cx="1462463" cy="955164"/>
      </dsp:txXfrm>
    </dsp:sp>
    <dsp:sp modelId="{2817A7E4-E9C5-45B2-9297-E847E6B58511}">
      <dsp:nvSpPr>
        <dsp:cNvPr id="0" name=""/>
        <dsp:cNvSpPr/>
      </dsp:nvSpPr>
      <dsp:spPr>
        <a:xfrm>
          <a:off x="4183380" y="1017021"/>
          <a:ext cx="91440" cy="40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839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3468151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Replicated-Write Protocols</a:t>
          </a:r>
          <a:endParaRPr lang="en-US" sz="1600" kern="1200" dirty="0"/>
        </a:p>
      </dsp:txBody>
      <dsp:txXfrm>
        <a:off x="3497868" y="1452578"/>
        <a:ext cx="1462463" cy="955164"/>
      </dsp:txXfrm>
    </dsp:sp>
    <dsp:sp modelId="{C15A26F5-AFA2-498B-BB43-3CE07D50D31F}">
      <dsp:nvSpPr>
        <dsp:cNvPr id="0" name=""/>
        <dsp:cNvSpPr/>
      </dsp:nvSpPr>
      <dsp:spPr>
        <a:xfrm>
          <a:off x="4229100" y="1017021"/>
          <a:ext cx="1978467" cy="40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9"/>
              </a:lnTo>
              <a:lnTo>
                <a:pt x="1978467" y="202919"/>
              </a:lnTo>
              <a:lnTo>
                <a:pt x="1978467" y="405839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446618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Cache Coherence Protocols</a:t>
          </a:r>
          <a:endParaRPr lang="en-US" sz="1600" kern="1200" dirty="0"/>
        </a:p>
      </dsp:txBody>
      <dsp:txXfrm>
        <a:off x="5476335" y="1452578"/>
        <a:ext cx="1462463" cy="9551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460923" y="23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Consistency Protocols</a:t>
          </a:r>
          <a:endParaRPr lang="en-US" sz="1400" kern="1200" dirty="0"/>
        </a:p>
      </dsp:txBody>
      <dsp:txXfrm>
        <a:off x="3490922" y="30022"/>
        <a:ext cx="1476354" cy="964237"/>
      </dsp:txXfrm>
    </dsp:sp>
    <dsp:sp modelId="{CE944FEA-3CDE-4531-AF81-2A8573E4ABC4}">
      <dsp:nvSpPr>
        <dsp:cNvPr id="0" name=""/>
        <dsp:cNvSpPr/>
      </dsp:nvSpPr>
      <dsp:spPr>
        <a:xfrm>
          <a:off x="2231841" y="1024258"/>
          <a:ext cx="1997258" cy="409694"/>
        </a:xfrm>
        <a:custGeom>
          <a:avLst/>
          <a:gdLst/>
          <a:ahLst/>
          <a:cxnLst/>
          <a:rect l="0" t="0" r="0" b="0"/>
          <a:pathLst>
            <a:path>
              <a:moveTo>
                <a:pt x="1997258" y="0"/>
              </a:moveTo>
              <a:lnTo>
                <a:pt x="1997258" y="204847"/>
              </a:lnTo>
              <a:lnTo>
                <a:pt x="0" y="204847"/>
              </a:lnTo>
              <a:lnTo>
                <a:pt x="0" y="40969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463665" y="143395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Primary-based Protocols</a:t>
          </a:r>
          <a:endParaRPr lang="en-US" sz="1400" kern="1200" dirty="0"/>
        </a:p>
      </dsp:txBody>
      <dsp:txXfrm>
        <a:off x="1493664" y="1463951"/>
        <a:ext cx="1476354" cy="964237"/>
      </dsp:txXfrm>
    </dsp:sp>
    <dsp:sp modelId="{DFB95E1E-7CAC-4497-BC98-928006A4619C}">
      <dsp:nvSpPr>
        <dsp:cNvPr id="0" name=""/>
        <dsp:cNvSpPr/>
      </dsp:nvSpPr>
      <dsp:spPr>
        <a:xfrm>
          <a:off x="2186121" y="2458188"/>
          <a:ext cx="91440" cy="409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694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327DA-FA58-4526-B0DC-9CEFE3D65AE9}">
      <dsp:nvSpPr>
        <dsp:cNvPr id="0" name=""/>
        <dsp:cNvSpPr/>
      </dsp:nvSpPr>
      <dsp:spPr>
        <a:xfrm>
          <a:off x="1463665" y="286788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Remote-Write Protocols</a:t>
          </a:r>
          <a:endParaRPr lang="en-US" sz="1400" kern="1200" dirty="0"/>
        </a:p>
      </dsp:txBody>
      <dsp:txXfrm>
        <a:off x="1493664" y="2897881"/>
        <a:ext cx="1476354" cy="964237"/>
      </dsp:txXfrm>
    </dsp:sp>
    <dsp:sp modelId="{2817A7E4-E9C5-45B2-9297-E847E6B58511}">
      <dsp:nvSpPr>
        <dsp:cNvPr id="0" name=""/>
        <dsp:cNvSpPr/>
      </dsp:nvSpPr>
      <dsp:spPr>
        <a:xfrm>
          <a:off x="4183380" y="1024258"/>
          <a:ext cx="91440" cy="409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69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3460923" y="143395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Replicated-Write Protocols</a:t>
          </a:r>
          <a:endParaRPr lang="en-US" sz="1400" kern="1200" dirty="0"/>
        </a:p>
      </dsp:txBody>
      <dsp:txXfrm>
        <a:off x="3490922" y="1463951"/>
        <a:ext cx="1476354" cy="964237"/>
      </dsp:txXfrm>
    </dsp:sp>
    <dsp:sp modelId="{9AE74DB1-8D65-4DAC-8FAB-C04AD2D27501}">
      <dsp:nvSpPr>
        <dsp:cNvPr id="0" name=""/>
        <dsp:cNvSpPr/>
      </dsp:nvSpPr>
      <dsp:spPr>
        <a:xfrm>
          <a:off x="4183380" y="2458188"/>
          <a:ext cx="91440" cy="409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694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D1DF2-5835-4210-A110-8439D1D88683}">
      <dsp:nvSpPr>
        <dsp:cNvPr id="0" name=""/>
        <dsp:cNvSpPr/>
      </dsp:nvSpPr>
      <dsp:spPr>
        <a:xfrm>
          <a:off x="3460923" y="286788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Active Replication Protocol</a:t>
          </a:r>
          <a:endParaRPr lang="en-US" sz="1400" kern="1200" dirty="0"/>
        </a:p>
      </dsp:txBody>
      <dsp:txXfrm>
        <a:off x="3490922" y="2897881"/>
        <a:ext cx="1476354" cy="964237"/>
      </dsp:txXfrm>
    </dsp:sp>
    <dsp:sp modelId="{C15A26F5-AFA2-498B-BB43-3CE07D50D31F}">
      <dsp:nvSpPr>
        <dsp:cNvPr id="0" name=""/>
        <dsp:cNvSpPr/>
      </dsp:nvSpPr>
      <dsp:spPr>
        <a:xfrm>
          <a:off x="4229100" y="1024258"/>
          <a:ext cx="1997258" cy="40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847"/>
              </a:lnTo>
              <a:lnTo>
                <a:pt x="1997258" y="204847"/>
              </a:lnTo>
              <a:lnTo>
                <a:pt x="1997258" y="40969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458182" y="1433952"/>
          <a:ext cx="1536352" cy="102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Cache Coherence Protocols</a:t>
          </a:r>
          <a:endParaRPr lang="en-US" sz="1400" kern="1200" dirty="0"/>
        </a:p>
      </dsp:txBody>
      <dsp:txXfrm>
        <a:off x="5488181" y="1463951"/>
        <a:ext cx="1476354" cy="9642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014421" y="1938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Consistency Protocols</a:t>
          </a:r>
          <a:endParaRPr lang="en-US" sz="1400" kern="1200" dirty="0"/>
        </a:p>
      </dsp:txBody>
      <dsp:txXfrm>
        <a:off x="3043170" y="30687"/>
        <a:ext cx="1414840" cy="924060"/>
      </dsp:txXfrm>
    </dsp:sp>
    <dsp:sp modelId="{CE944FEA-3CDE-4531-AF81-2A8573E4ABC4}">
      <dsp:nvSpPr>
        <dsp:cNvPr id="0" name=""/>
        <dsp:cNvSpPr/>
      </dsp:nvSpPr>
      <dsp:spPr>
        <a:xfrm>
          <a:off x="1358040" y="983497"/>
          <a:ext cx="2392549" cy="392623"/>
        </a:xfrm>
        <a:custGeom>
          <a:avLst/>
          <a:gdLst/>
          <a:ahLst/>
          <a:cxnLst/>
          <a:rect l="0" t="0" r="0" b="0"/>
          <a:pathLst>
            <a:path>
              <a:moveTo>
                <a:pt x="2392549" y="0"/>
              </a:moveTo>
              <a:lnTo>
                <a:pt x="239254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621871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Primary-based Protocols</a:t>
          </a:r>
          <a:endParaRPr lang="en-US" sz="1400" kern="1200" dirty="0"/>
        </a:p>
      </dsp:txBody>
      <dsp:txXfrm>
        <a:off x="650620" y="1404869"/>
        <a:ext cx="1414840" cy="924060"/>
      </dsp:txXfrm>
    </dsp:sp>
    <dsp:sp modelId="{0AF1FBD7-EBC6-40BE-841A-AF5E08661EF2}">
      <dsp:nvSpPr>
        <dsp:cNvPr id="0" name=""/>
        <dsp:cNvSpPr/>
      </dsp:nvSpPr>
      <dsp:spPr>
        <a:xfrm>
          <a:off x="1312320" y="2357679"/>
          <a:ext cx="91440" cy="3926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50EF-CD7E-492C-8754-3D9E878391BE}">
      <dsp:nvSpPr>
        <dsp:cNvPr id="0" name=""/>
        <dsp:cNvSpPr/>
      </dsp:nvSpPr>
      <dsp:spPr>
        <a:xfrm>
          <a:off x="621871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Remote-Write Protocols</a:t>
          </a:r>
          <a:endParaRPr lang="en-US" sz="1400" kern="1200" dirty="0"/>
        </a:p>
      </dsp:txBody>
      <dsp:txXfrm>
        <a:off x="650620" y="2779051"/>
        <a:ext cx="1414840" cy="924060"/>
      </dsp:txXfrm>
    </dsp:sp>
    <dsp:sp modelId="{2817A7E4-E9C5-45B2-9297-E847E6B58511}">
      <dsp:nvSpPr>
        <dsp:cNvPr id="0" name=""/>
        <dsp:cNvSpPr/>
      </dsp:nvSpPr>
      <dsp:spPr>
        <a:xfrm>
          <a:off x="3272080" y="983497"/>
          <a:ext cx="478509" cy="392623"/>
        </a:xfrm>
        <a:custGeom>
          <a:avLst/>
          <a:gdLst/>
          <a:ahLst/>
          <a:cxnLst/>
          <a:rect l="0" t="0" r="0" b="0"/>
          <a:pathLst>
            <a:path>
              <a:moveTo>
                <a:pt x="478509" y="0"/>
              </a:moveTo>
              <a:lnTo>
                <a:pt x="47850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2535911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Replicated-Write Protocols</a:t>
          </a:r>
          <a:endParaRPr lang="en-US" sz="1400" kern="1200" dirty="0"/>
        </a:p>
      </dsp:txBody>
      <dsp:txXfrm>
        <a:off x="2564660" y="1404869"/>
        <a:ext cx="1414840" cy="924060"/>
      </dsp:txXfrm>
    </dsp:sp>
    <dsp:sp modelId="{B2448E19-BB08-46E4-B4DD-D2951C204F48}">
      <dsp:nvSpPr>
        <dsp:cNvPr id="0" name=""/>
        <dsp:cNvSpPr/>
      </dsp:nvSpPr>
      <dsp:spPr>
        <a:xfrm>
          <a:off x="3226360" y="2357679"/>
          <a:ext cx="91440" cy="3926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08C25-3C5F-4CD1-A616-23DEC1C69544}">
      <dsp:nvSpPr>
        <dsp:cNvPr id="0" name=""/>
        <dsp:cNvSpPr/>
      </dsp:nvSpPr>
      <dsp:spPr>
        <a:xfrm>
          <a:off x="2535911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Active Replication Protocol</a:t>
          </a:r>
          <a:endParaRPr lang="en-US" sz="1400" kern="1200" dirty="0"/>
        </a:p>
      </dsp:txBody>
      <dsp:txXfrm>
        <a:off x="2564660" y="2779051"/>
        <a:ext cx="1414840" cy="924060"/>
      </dsp:txXfrm>
    </dsp:sp>
    <dsp:sp modelId="{C15A26F5-AFA2-498B-BB43-3CE07D50D31F}">
      <dsp:nvSpPr>
        <dsp:cNvPr id="0" name=""/>
        <dsp:cNvSpPr/>
      </dsp:nvSpPr>
      <dsp:spPr>
        <a:xfrm>
          <a:off x="3750590" y="983497"/>
          <a:ext cx="2392549" cy="392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11"/>
              </a:lnTo>
              <a:lnTo>
                <a:pt x="2392549" y="196311"/>
              </a:lnTo>
              <a:lnTo>
                <a:pt x="2392549" y="39262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406970" y="1376120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Cache Coherence Protocols</a:t>
          </a:r>
          <a:endParaRPr lang="en-US" sz="1400" kern="1200" dirty="0"/>
        </a:p>
      </dsp:txBody>
      <dsp:txXfrm>
        <a:off x="5435719" y="1404869"/>
        <a:ext cx="1414840" cy="924060"/>
      </dsp:txXfrm>
    </dsp:sp>
    <dsp:sp modelId="{37FC7BE9-2BFC-44EF-A44E-A66B1E2AE737}">
      <dsp:nvSpPr>
        <dsp:cNvPr id="0" name=""/>
        <dsp:cNvSpPr/>
      </dsp:nvSpPr>
      <dsp:spPr>
        <a:xfrm>
          <a:off x="5186119" y="2357679"/>
          <a:ext cx="957019" cy="392623"/>
        </a:xfrm>
        <a:custGeom>
          <a:avLst/>
          <a:gdLst/>
          <a:ahLst/>
          <a:cxnLst/>
          <a:rect l="0" t="0" r="0" b="0"/>
          <a:pathLst>
            <a:path>
              <a:moveTo>
                <a:pt x="957019" y="0"/>
              </a:moveTo>
              <a:lnTo>
                <a:pt x="957019" y="196311"/>
              </a:lnTo>
              <a:lnTo>
                <a:pt x="0" y="196311"/>
              </a:lnTo>
              <a:lnTo>
                <a:pt x="0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F36E1-C125-4F62-B5B4-B018FC0513BC}">
      <dsp:nvSpPr>
        <dsp:cNvPr id="0" name=""/>
        <dsp:cNvSpPr/>
      </dsp:nvSpPr>
      <dsp:spPr>
        <a:xfrm>
          <a:off x="4449950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Coherence Detection Strategies</a:t>
          </a:r>
          <a:endParaRPr lang="en-US" sz="1400" kern="1200" dirty="0"/>
        </a:p>
      </dsp:txBody>
      <dsp:txXfrm>
        <a:off x="4478699" y="2779051"/>
        <a:ext cx="1414840" cy="924060"/>
      </dsp:txXfrm>
    </dsp:sp>
    <dsp:sp modelId="{614052A1-C873-4D6F-B33E-34DDA2469BE4}">
      <dsp:nvSpPr>
        <dsp:cNvPr id="0" name=""/>
        <dsp:cNvSpPr/>
      </dsp:nvSpPr>
      <dsp:spPr>
        <a:xfrm>
          <a:off x="6143139" y="2357679"/>
          <a:ext cx="957019" cy="392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11"/>
              </a:lnTo>
              <a:lnTo>
                <a:pt x="957019" y="196311"/>
              </a:lnTo>
              <a:lnTo>
                <a:pt x="957019" y="392623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9EAAB-E696-4921-B533-98AA54860A7D}">
      <dsp:nvSpPr>
        <dsp:cNvPr id="0" name=""/>
        <dsp:cNvSpPr/>
      </dsp:nvSpPr>
      <dsp:spPr>
        <a:xfrm>
          <a:off x="6363990" y="2750302"/>
          <a:ext cx="1472338" cy="98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Coherence Enforcement Strategies</a:t>
          </a:r>
          <a:endParaRPr lang="en-US" sz="1400" kern="1200" dirty="0"/>
        </a:p>
      </dsp:txBody>
      <dsp:txXfrm>
        <a:off x="6392739" y="2779051"/>
        <a:ext cx="1414840" cy="9240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77789-B227-463F-9B14-6478B95BCF11}">
      <dsp:nvSpPr>
        <dsp:cNvPr id="0" name=""/>
        <dsp:cNvSpPr/>
      </dsp:nvSpPr>
      <dsp:spPr>
        <a:xfrm>
          <a:off x="0" y="130248"/>
          <a:ext cx="7675266" cy="1008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686" tIns="437388" rIns="59568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 contract between the data-store and process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Types: Data-centric and Client-centric</a:t>
          </a:r>
          <a:endParaRPr lang="en-US" sz="1600" kern="1200" dirty="0" smtClean="0"/>
        </a:p>
      </dsp:txBody>
      <dsp:txXfrm>
        <a:off x="0" y="130248"/>
        <a:ext cx="7675266" cy="1008787"/>
      </dsp:txXfrm>
    </dsp:sp>
    <dsp:sp modelId="{4F505F68-3D1B-4194-9EBE-EED426DCE66C}">
      <dsp:nvSpPr>
        <dsp:cNvPr id="0" name=""/>
        <dsp:cNvSpPr/>
      </dsp:nvSpPr>
      <dsp:spPr>
        <a:xfrm>
          <a:off x="383388" y="3964"/>
          <a:ext cx="5367439" cy="4362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075" tIns="0" rIns="20307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Consistency Models</a:t>
          </a:r>
          <a:endParaRPr lang="en-US" sz="1600" kern="1200" dirty="0"/>
        </a:p>
      </dsp:txBody>
      <dsp:txXfrm>
        <a:off x="404684" y="25260"/>
        <a:ext cx="5324847" cy="3936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77789-B227-463F-9B14-6478B95BCF11}">
      <dsp:nvSpPr>
        <dsp:cNvPr id="0" name=""/>
        <dsp:cNvSpPr/>
      </dsp:nvSpPr>
      <dsp:spPr>
        <a:xfrm>
          <a:off x="0" y="130248"/>
          <a:ext cx="7675266" cy="1008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686" tIns="437388" rIns="59568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Describes where, when and by whom replicas should be placed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Types: Replica Server Placement, Content Replication and Placement</a:t>
          </a:r>
        </a:p>
      </dsp:txBody>
      <dsp:txXfrm>
        <a:off x="0" y="130248"/>
        <a:ext cx="7675266" cy="1008787"/>
      </dsp:txXfrm>
    </dsp:sp>
    <dsp:sp modelId="{4F505F68-3D1B-4194-9EBE-EED426DCE66C}">
      <dsp:nvSpPr>
        <dsp:cNvPr id="0" name=""/>
        <dsp:cNvSpPr/>
      </dsp:nvSpPr>
      <dsp:spPr>
        <a:xfrm>
          <a:off x="383388" y="3964"/>
          <a:ext cx="5367439" cy="4362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075" tIns="0" rIns="20307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Replication  Management</a:t>
          </a:r>
          <a:endParaRPr lang="en-US" sz="1600" kern="1200" dirty="0"/>
        </a:p>
      </dsp:txBody>
      <dsp:txXfrm>
        <a:off x="404684" y="25260"/>
        <a:ext cx="5324847" cy="393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 smtClean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1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che_coherence" TargetMode="External"/><Relationship Id="rId2" Type="http://schemas.openxmlformats.org/officeDocument/2006/relationships/hyperlink" Target="http://www.cdk5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.amikelive.com/node-285/using-content-delivery-networks-cdn-to-speed-up-content-load-on-the-web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6.wm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6.wm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6.wm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12, Oct 12, 2011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Majd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F.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Sakr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A50021"/>
                </a:solidFill>
                <a:latin typeface="Times New Roman" pitchFamily="18" charset="0"/>
              </a:rPr>
              <a:t>Vinay</a:t>
            </a:r>
            <a:r>
              <a:rPr lang="en-US" sz="28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A50021"/>
                </a:solidFill>
                <a:latin typeface="Times New Roman" pitchFamily="18" charset="0"/>
              </a:rPr>
              <a:t>Kolar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Content Replication and Placement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addition to the server placement, it is important:</a:t>
            </a:r>
          </a:p>
          <a:p>
            <a:pPr lvl="1"/>
            <a:r>
              <a:rPr lang="en-US" sz="2000" dirty="0" smtClean="0"/>
              <a:t>how, when and by whom </a:t>
            </a:r>
            <a:r>
              <a:rPr lang="en-US" sz="2000" u="sng" dirty="0" smtClean="0"/>
              <a:t>different data items (contents)</a:t>
            </a:r>
            <a:r>
              <a:rPr lang="en-US" sz="2000" dirty="0" smtClean="0"/>
              <a:t> are placed on possible replica servers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Identify how webpage replicas are replicated: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44080" y="3470329"/>
            <a:ext cx="6006209" cy="3082871"/>
          </a:xfrm>
          <a:prstGeom prst="rect">
            <a:avLst/>
          </a:prstGeom>
          <a:noFill/>
          <a:extLst/>
        </p:spPr>
      </p:pic>
      <p:sp>
        <p:nvSpPr>
          <p:cNvPr id="7" name="Can 6"/>
          <p:cNvSpPr/>
          <p:nvPr/>
        </p:nvSpPr>
        <p:spPr>
          <a:xfrm>
            <a:off x="1658481" y="516705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671928" y="547680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38" idx="2"/>
            <a:endCxn id="32" idx="3"/>
          </p:cNvCxnSpPr>
          <p:nvPr/>
        </p:nvCxnSpPr>
        <p:spPr>
          <a:xfrm flipH="1" flipV="1">
            <a:off x="940396" y="4482357"/>
            <a:ext cx="326194" cy="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53" y="5307950"/>
            <a:ext cx="361737" cy="450849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50" y="5206630"/>
            <a:ext cx="354731" cy="442118"/>
          </a:xfrm>
          <a:prstGeom prst="rect">
            <a:avLst/>
          </a:prstGeom>
          <a:noFill/>
          <a:extLst/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916" y="404376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84" y="4790705"/>
            <a:ext cx="354731" cy="442118"/>
          </a:xfrm>
          <a:prstGeom prst="rect">
            <a:avLst/>
          </a:prstGeom>
          <a:noFill/>
          <a:extLst/>
        </p:spPr>
      </p:pic>
      <p:sp>
        <p:nvSpPr>
          <p:cNvPr id="38" name="Can 37"/>
          <p:cNvSpPr/>
          <p:nvPr/>
        </p:nvSpPr>
        <p:spPr>
          <a:xfrm>
            <a:off x="1266590" y="426720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3411081" y="4936202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226988" y="3811819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63063" y="4458465"/>
            <a:ext cx="276002" cy="16284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3" name="Can 42"/>
          <p:cNvSpPr/>
          <p:nvPr/>
        </p:nvSpPr>
        <p:spPr>
          <a:xfrm>
            <a:off x="2911706" y="390055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99094" y="4084215"/>
            <a:ext cx="2861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4" name="Can 43"/>
          <p:cNvSpPr/>
          <p:nvPr/>
        </p:nvSpPr>
        <p:spPr>
          <a:xfrm>
            <a:off x="4765505" y="433087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07463" y="4518800"/>
            <a:ext cx="3623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7325236" y="3402114"/>
            <a:ext cx="1438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Primary Servers in an organization</a:t>
            </a:r>
            <a:endParaRPr lang="en-US" sz="1100" dirty="0"/>
          </a:p>
        </p:txBody>
      </p:sp>
      <p:cxnSp>
        <p:nvCxnSpPr>
          <p:cNvPr id="60" name="Straight Connector 59"/>
          <p:cNvCxnSpPr>
            <a:stCxn id="43" idx="2"/>
          </p:cNvCxnSpPr>
          <p:nvPr/>
        </p:nvCxnSpPr>
        <p:spPr>
          <a:xfrm flipH="1">
            <a:off x="1712899" y="4115715"/>
            <a:ext cx="1198807" cy="366643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4" idx="2"/>
          </p:cNvCxnSpPr>
          <p:nvPr/>
        </p:nvCxnSpPr>
        <p:spPr>
          <a:xfrm flipH="1" flipV="1">
            <a:off x="3411081" y="4115714"/>
            <a:ext cx="1354424" cy="430314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31" y="5674018"/>
            <a:ext cx="354731" cy="442118"/>
          </a:xfrm>
          <a:prstGeom prst="rect">
            <a:avLst/>
          </a:prstGeom>
          <a:noFill/>
          <a:extLst/>
        </p:spPr>
      </p:pic>
      <p:cxnSp>
        <p:nvCxnSpPr>
          <p:cNvPr id="67" name="Straight Connector 66"/>
          <p:cNvCxnSpPr/>
          <p:nvPr/>
        </p:nvCxnSpPr>
        <p:spPr>
          <a:xfrm flipV="1">
            <a:off x="3813336" y="4757698"/>
            <a:ext cx="1123408" cy="44544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31641" y="5107029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3552590" y="5263836"/>
            <a:ext cx="56208" cy="41018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466094" y="5712334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3669675" y="5307114"/>
            <a:ext cx="65546" cy="40487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266590" y="4375241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907717" y="3976767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754186" y="4416124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791320" y="4458056"/>
            <a:ext cx="457200" cy="204038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61610" y="4429270"/>
            <a:ext cx="15019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Permanent Replicas</a:t>
            </a:r>
            <a:endParaRPr lang="en-US" sz="1100" dirty="0"/>
          </a:p>
        </p:txBody>
      </p:sp>
      <p:sp>
        <p:nvSpPr>
          <p:cNvPr id="89" name="Rectangle 88"/>
          <p:cNvSpPr/>
          <p:nvPr/>
        </p:nvSpPr>
        <p:spPr>
          <a:xfrm>
            <a:off x="3429516" y="5055042"/>
            <a:ext cx="479595" cy="252072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33922" y="4885100"/>
            <a:ext cx="371996" cy="17581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239516" y="4831054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Server-initiated Replicas</a:t>
            </a:r>
            <a:endParaRPr lang="en-US" sz="1100" dirty="0"/>
          </a:p>
        </p:txBody>
      </p:sp>
      <p:sp>
        <p:nvSpPr>
          <p:cNvPr id="93" name="Hexagon 92"/>
          <p:cNvSpPr/>
          <p:nvPr/>
        </p:nvSpPr>
        <p:spPr>
          <a:xfrm>
            <a:off x="3351385" y="5656061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exagon 93"/>
          <p:cNvSpPr/>
          <p:nvPr/>
        </p:nvSpPr>
        <p:spPr>
          <a:xfrm>
            <a:off x="6759809" y="5275724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315200" y="5274104"/>
            <a:ext cx="17531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Client-initiated Replicas</a:t>
            </a:r>
            <a:endParaRPr lang="en-US" sz="1100" dirty="0"/>
          </a:p>
        </p:txBody>
      </p:sp>
      <p:sp>
        <p:nvSpPr>
          <p:cNvPr id="96" name="Rectangle 95"/>
          <p:cNvSpPr/>
          <p:nvPr/>
        </p:nvSpPr>
        <p:spPr>
          <a:xfrm>
            <a:off x="7357223" y="3844894"/>
            <a:ext cx="1558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Replica Servers on external hosting sites</a:t>
            </a:r>
            <a:endParaRPr lang="en-US" sz="1100" dirty="0"/>
          </a:p>
        </p:txBody>
      </p:sp>
      <p:sp>
        <p:nvSpPr>
          <p:cNvPr id="111" name="Can 110"/>
          <p:cNvSpPr/>
          <p:nvPr/>
        </p:nvSpPr>
        <p:spPr>
          <a:xfrm>
            <a:off x="6808999" y="3958582"/>
            <a:ext cx="396920" cy="281732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Can 111"/>
          <p:cNvSpPr/>
          <p:nvPr/>
        </p:nvSpPr>
        <p:spPr>
          <a:xfrm>
            <a:off x="6833922" y="3478315"/>
            <a:ext cx="371996" cy="333504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8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6" grpId="0" animBg="1"/>
      <p:bldP spid="25" grpId="0" animBg="1"/>
      <p:bldP spid="71" grpId="0" animBg="1"/>
      <p:bldP spid="83" grpId="0" animBg="1"/>
      <p:bldP spid="84" grpId="0" animBg="1"/>
      <p:bldP spid="85" grpId="0" animBg="1"/>
      <p:bldP spid="86" grpId="0" animBg="1"/>
      <p:bldP spid="87" grpId="0"/>
      <p:bldP spid="89" grpId="0" animBg="1"/>
      <p:bldP spid="90" grpId="0" animBg="1"/>
      <p:bldP spid="91" grpId="0"/>
      <p:bldP spid="93" grpId="0" animBg="1"/>
      <p:bldP spid="94" grpId="0" animBg="1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Organization of Replicas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704303"/>
              </p:ext>
            </p:extLst>
          </p:nvPr>
        </p:nvGraphicFramePr>
        <p:xfrm>
          <a:off x="685800" y="1341437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4203283"/>
            <a:ext cx="2417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</a:rPr>
              <a:t>Server-Initiated Replicas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4889083"/>
            <a:ext cx="23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Client-initiated Replicas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5498683"/>
            <a:ext cx="8098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125496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068097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4082614" y="2917719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3471466">
            <a:off x="5860649" y="4595173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832152">
            <a:off x="2239691" y="460484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098011">
            <a:off x="5861447" y="2486068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89392">
            <a:off x="2320138" y="247300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88866" y="6223650"/>
            <a:ext cx="5861703" cy="3077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756805" y="6301338"/>
            <a:ext cx="283565" cy="1524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804805" y="6301339"/>
            <a:ext cx="283565" cy="1524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0196" y="6223650"/>
            <a:ext cx="2255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/>
              <a:t>Client-initiated </a:t>
            </a:r>
            <a:r>
              <a:rPr lang="en-US" sz="1400" dirty="0" smtClean="0"/>
              <a:t>Replication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040370" y="6223650"/>
            <a:ext cx="23246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 smtClean="0"/>
              <a:t>Server-initiated Replication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71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2" grpId="0" animBg="1"/>
      <p:bldP spid="17" grpId="0" animBg="1"/>
      <p:bldP spid="18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Permanent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Permanent replicas are the initial set of replicas that constitute a distributed data-store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Typically, small in number</a:t>
            </a:r>
          </a:p>
          <a:p>
            <a:pPr lvl="5"/>
            <a:endParaRPr lang="en-US" sz="700" dirty="0" smtClean="0"/>
          </a:p>
          <a:p>
            <a:r>
              <a:rPr lang="en-US" sz="2400" dirty="0" smtClean="0"/>
              <a:t>There can be two types of permanent replicas:</a:t>
            </a:r>
          </a:p>
          <a:p>
            <a:pPr lvl="1"/>
            <a:r>
              <a:rPr lang="en-US" sz="2000" dirty="0" smtClean="0"/>
              <a:t>Primary servers</a:t>
            </a:r>
          </a:p>
          <a:p>
            <a:pPr lvl="2"/>
            <a:r>
              <a:rPr lang="en-US" sz="1800" dirty="0" smtClean="0"/>
              <a:t>One or more servers in an organization</a:t>
            </a:r>
          </a:p>
          <a:p>
            <a:pPr lvl="2"/>
            <a:r>
              <a:rPr lang="en-US" sz="1800" dirty="0" smtClean="0"/>
              <a:t>Whenever a request arrives, it is forwarded into one of the primary servers</a:t>
            </a:r>
          </a:p>
          <a:p>
            <a:pPr lvl="8"/>
            <a:endParaRPr lang="en-US" sz="700" dirty="0" smtClean="0"/>
          </a:p>
          <a:p>
            <a:pPr lvl="1"/>
            <a:r>
              <a:rPr lang="en-US" sz="2000" dirty="0" smtClean="0"/>
              <a:t>Mirror sites</a:t>
            </a:r>
          </a:p>
          <a:p>
            <a:pPr lvl="2"/>
            <a:r>
              <a:rPr lang="en-US" sz="1800" dirty="0" smtClean="0"/>
              <a:t>Geographically spread, and replicas are generally statically configured</a:t>
            </a:r>
          </a:p>
          <a:p>
            <a:pPr lvl="2"/>
            <a:r>
              <a:rPr lang="en-US" sz="1800" dirty="0" smtClean="0"/>
              <a:t>Clients pick one of the mirror sites to download the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Server-initiated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724400"/>
          </a:xfrm>
        </p:spPr>
        <p:txBody>
          <a:bodyPr/>
          <a:lstStyle/>
          <a:p>
            <a:r>
              <a:rPr lang="en-US" sz="2400" dirty="0" smtClean="0"/>
              <a:t>A third party (</a:t>
            </a:r>
            <a:r>
              <a:rPr lang="en-US" sz="2400" i="1" dirty="0" smtClean="0"/>
              <a:t>provider</a:t>
            </a:r>
            <a:r>
              <a:rPr lang="en-US" sz="2400" dirty="0" smtClean="0"/>
              <a:t>) owns the </a:t>
            </a:r>
            <a:r>
              <a:rPr lang="en-US" sz="2400" i="1" dirty="0" smtClean="0"/>
              <a:t>secondary replica servers</a:t>
            </a:r>
            <a:r>
              <a:rPr lang="en-US" sz="2400" dirty="0" smtClean="0"/>
              <a:t>, and they provide </a:t>
            </a:r>
            <a:r>
              <a:rPr lang="en-US" sz="2400" i="1" dirty="0" smtClean="0"/>
              <a:t>hosting service</a:t>
            </a:r>
          </a:p>
          <a:p>
            <a:pPr lvl="1"/>
            <a:r>
              <a:rPr lang="en-US" sz="2000" dirty="0" smtClean="0"/>
              <a:t>The provider has a collection of servers across the Internet</a:t>
            </a:r>
          </a:p>
          <a:p>
            <a:pPr lvl="1"/>
            <a:r>
              <a:rPr lang="en-US" sz="2000" dirty="0" smtClean="0"/>
              <a:t>The hosting service dynamically replicates files on different servers </a:t>
            </a:r>
          </a:p>
          <a:p>
            <a:pPr lvl="2"/>
            <a:r>
              <a:rPr lang="en-US" sz="1600" dirty="0" smtClean="0"/>
              <a:t>Based on the popularity of the file in a region</a:t>
            </a:r>
          </a:p>
          <a:p>
            <a:pPr lvl="6"/>
            <a:endParaRPr lang="en-US" sz="1200" dirty="0" smtClean="0"/>
          </a:p>
          <a:p>
            <a:r>
              <a:rPr lang="en-US" sz="2400" dirty="0"/>
              <a:t>The permanent server chooses to host the data item on different </a:t>
            </a:r>
            <a:r>
              <a:rPr lang="en-US" sz="2400" i="1" dirty="0"/>
              <a:t>secondary replica servers 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The scheme is efficient when updates are rare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Examples of Server-initiated Replicas</a:t>
            </a:r>
          </a:p>
          <a:p>
            <a:pPr lvl="1"/>
            <a:r>
              <a:rPr lang="en-US" sz="2000" dirty="0" smtClean="0"/>
              <a:t>Replicas in Content Delivery Networks (CDNs)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7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Replication in </a:t>
            </a:r>
            <a:br>
              <a:rPr lang="en-US" sz="3600" dirty="0" smtClean="0"/>
            </a:br>
            <a:r>
              <a:rPr lang="en-US" sz="3600" dirty="0" smtClean="0"/>
              <a:t>Server-initiated Replicas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1523999"/>
          </a:xfrm>
        </p:spPr>
        <p:txBody>
          <a:bodyPr/>
          <a:lstStyle/>
          <a:p>
            <a:r>
              <a:rPr lang="en-US" sz="2400" dirty="0" smtClean="0"/>
              <a:t>Dynamic replication at secondary servers:</a:t>
            </a:r>
          </a:p>
          <a:p>
            <a:pPr lvl="1"/>
            <a:r>
              <a:rPr lang="en-US" sz="2000" dirty="0" smtClean="0"/>
              <a:t>Helps to reduce the server load and improve client performance</a:t>
            </a:r>
          </a:p>
          <a:p>
            <a:pPr lvl="1"/>
            <a:r>
              <a:rPr lang="en-US" sz="2000" dirty="0" smtClean="0"/>
              <a:t>But, replicas have to dynamically push the updates to other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819400"/>
            <a:ext cx="838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err="1" smtClean="0"/>
              <a:t>Rabinovich</a:t>
            </a:r>
            <a:r>
              <a:rPr lang="en-US" sz="2000" dirty="0" smtClean="0"/>
              <a:t> et al. [3] proposed a distributed scheme for replication:</a:t>
            </a:r>
          </a:p>
          <a:p>
            <a:pPr lvl="1"/>
            <a:r>
              <a:rPr lang="en-US" sz="1800" dirty="0" smtClean="0"/>
              <a:t>Each server keeps track of:</a:t>
            </a:r>
            <a:endParaRPr lang="en-US" sz="1800" dirty="0"/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smtClean="0"/>
              <a:t>which is the closest server to the requesting client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number of requests per </a:t>
            </a:r>
            <a:r>
              <a:rPr lang="en-US" sz="1600" dirty="0" smtClean="0"/>
              <a:t>file per closest server </a:t>
            </a:r>
          </a:p>
          <a:p>
            <a:pPr lvl="2"/>
            <a:r>
              <a:rPr lang="en-US" sz="1600" dirty="0" smtClean="0"/>
              <a:t>For example, each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keeps track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</a:t>
            </a:r>
            <a:r>
              <a:rPr lang="en-US" sz="1600" dirty="0" smtClean="0"/>
              <a:t> which denotes how many requests arrived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which are closer to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(for a </a:t>
            </a:r>
            <a:r>
              <a:rPr lang="en-US" sz="1600" dirty="0" smtClean="0">
                <a:solidFill>
                  <a:schemeClr val="tx1"/>
                </a:solidFill>
              </a:rPr>
              <a:t>file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/>
              <a:t>)</a:t>
            </a:r>
          </a:p>
          <a:p>
            <a:pPr lvl="5"/>
            <a:endParaRPr lang="en-US" sz="10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0.5 * cnt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 smtClean="0"/>
              <a:t>Request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to replicate a copy of file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6"/>
            <a:endParaRPr lang="en-US" sz="1200" dirty="0"/>
          </a:p>
          <a:p>
            <a:pPr lvl="1"/>
            <a:r>
              <a:rPr lang="en-US" sz="1800" dirty="0"/>
              <a:t>If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LOWER_BOUND</a:t>
            </a:r>
          </a:p>
          <a:p>
            <a:pPr lvl="2"/>
            <a:r>
              <a:rPr lang="en-US" sz="1600" dirty="0"/>
              <a:t>Delete the file at replica </a:t>
            </a:r>
            <a:r>
              <a:rPr lang="en-US" sz="1600" dirty="0" smtClean="0"/>
              <a:t>Q</a:t>
            </a:r>
            <a:endParaRPr lang="en-US" sz="1800" dirty="0" smtClean="0"/>
          </a:p>
          <a:p>
            <a:pPr lvl="1"/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486400" y="49530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47244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some other replica is nearer to the clients, request replication over that server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5486400" y="57912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5626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the replication is not popular, delete the replica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484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Client-initiated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Client-initiated replicas are known as </a:t>
            </a:r>
            <a:r>
              <a:rPr lang="en-US" sz="2400" i="1" dirty="0" smtClean="0"/>
              <a:t>client caches</a:t>
            </a:r>
          </a:p>
          <a:p>
            <a:pPr lvl="6"/>
            <a:endParaRPr lang="en-US" sz="1200" i="1" dirty="0" smtClean="0"/>
          </a:p>
          <a:p>
            <a:r>
              <a:rPr lang="en-US" sz="2400" dirty="0" smtClean="0"/>
              <a:t>Client caches are used only to reduce the access latency of data</a:t>
            </a:r>
          </a:p>
          <a:p>
            <a:pPr lvl="1"/>
            <a:r>
              <a:rPr lang="en-US" sz="2000" dirty="0" smtClean="0"/>
              <a:t>e.g., Browser caching a web-page locally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Typically, managing a cache is entirely the responsibility of a client</a:t>
            </a:r>
          </a:p>
          <a:p>
            <a:pPr lvl="1"/>
            <a:r>
              <a:rPr lang="en-US" sz="2000" dirty="0" smtClean="0"/>
              <a:t>Occasionally, data-store may inform client when the replica has become stale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Replica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Replica management deals </a:t>
            </a:r>
            <a:r>
              <a:rPr lang="en-US" sz="2000" dirty="0" smtClean="0"/>
              <a:t>with placement </a:t>
            </a:r>
            <a:r>
              <a:rPr lang="en-US" sz="2000" dirty="0"/>
              <a:t>of servers and content </a:t>
            </a:r>
            <a:r>
              <a:rPr lang="en-US" sz="2000" dirty="0" smtClean="0"/>
              <a:t>for improving performance and fault-tolerance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919591"/>
              </p:ext>
            </p:extLst>
          </p:nvPr>
        </p:nvGraphicFramePr>
        <p:xfrm>
          <a:off x="381000" y="2438400"/>
          <a:ext cx="83820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4724400"/>
            <a:ext cx="83058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Till now, we know: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to place replica servers and content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required </a:t>
            </a:r>
            <a:r>
              <a:rPr lang="en-US" sz="2000" dirty="0"/>
              <a:t>consistency models for applications</a:t>
            </a:r>
          </a:p>
          <a:p>
            <a:pPr lvl="6"/>
            <a:endParaRPr lang="en-US" sz="1100" dirty="0"/>
          </a:p>
          <a:p>
            <a:r>
              <a:rPr lang="en-US" sz="2000" dirty="0"/>
              <a:t>What else </a:t>
            </a:r>
            <a:r>
              <a:rPr lang="en-US" sz="2000" dirty="0" smtClean="0"/>
              <a:t>do we </a:t>
            </a:r>
            <a:r>
              <a:rPr lang="en-US" sz="2000" dirty="0"/>
              <a:t>need </a:t>
            </a:r>
            <a:r>
              <a:rPr lang="en-US" sz="2000" dirty="0" smtClean="0"/>
              <a:t>to provide </a:t>
            </a:r>
            <a:r>
              <a:rPr lang="en-US" sz="2000" dirty="0"/>
              <a:t>consistency in a distributed system?</a:t>
            </a:r>
          </a:p>
        </p:txBody>
      </p:sp>
    </p:spTree>
    <p:extLst>
      <p:ext uri="{BB962C8B-B14F-4D97-AF65-F5344CB8AC3E}">
        <p14:creationId xmlns:p14="http://schemas.microsoft.com/office/powerpoint/2010/main" val="23951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r>
              <a:rPr lang="en-US" dirty="0">
                <a:solidFill>
                  <a:srgbClr val="0000FF"/>
                </a:solidFill>
              </a:rPr>
              <a:t>Consistency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consistency protocol describes the implementation of a specific consistency model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We are going to study three consistency protocols: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Primary-based protocols</a:t>
            </a:r>
          </a:p>
          <a:p>
            <a:pPr lvl="2"/>
            <a:r>
              <a:rPr lang="en-US" sz="1800" dirty="0" smtClean="0"/>
              <a:t>One primary coordinator is elected to control replication across multiple replicas</a:t>
            </a:r>
          </a:p>
          <a:p>
            <a:pPr lvl="8"/>
            <a:endParaRPr lang="en-US" sz="5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Replicated-write protocols</a:t>
            </a:r>
          </a:p>
          <a:p>
            <a:pPr lvl="2"/>
            <a:r>
              <a:rPr lang="en-US" sz="1800" dirty="0" smtClean="0"/>
              <a:t>Multiple replicas coordinate to provide consistency guarantees</a:t>
            </a:r>
          </a:p>
          <a:p>
            <a:pPr lvl="4"/>
            <a:endParaRPr lang="en-US" sz="8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Cache-coherence protocols</a:t>
            </a:r>
          </a:p>
          <a:p>
            <a:pPr lvl="2"/>
            <a:r>
              <a:rPr lang="en-US" sz="1800" dirty="0" smtClean="0"/>
              <a:t>A special case of client-controlled replication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473438"/>
              </p:ext>
            </p:extLst>
          </p:nvPr>
        </p:nvGraphicFramePr>
        <p:xfrm>
          <a:off x="228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578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8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Consistency and Replication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Consistency Models: Data-centric and Client-centric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Replica Management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Announcement: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Assignment 2 submission tomorrow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Primary-based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/>
          <a:lstStyle/>
          <a:p>
            <a:r>
              <a:rPr lang="en-US" sz="2400" dirty="0" smtClean="0"/>
              <a:t>In Primary-based protocols, a simple centralized design is used to implement consistency models</a:t>
            </a:r>
          </a:p>
          <a:p>
            <a:pPr lvl="1"/>
            <a:r>
              <a:rPr lang="en-US" sz="2000" dirty="0"/>
              <a:t>Each data-item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has </a:t>
            </a:r>
            <a:r>
              <a:rPr lang="en-US" sz="2000" dirty="0"/>
              <a:t>an associated </a:t>
            </a:r>
            <a:r>
              <a:rPr lang="en-US" sz="2000" dirty="0" smtClean="0"/>
              <a:t>“</a:t>
            </a:r>
            <a:r>
              <a:rPr lang="en-US" sz="2000" i="1" dirty="0" smtClean="0"/>
              <a:t>Primary Replica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Primary replica </a:t>
            </a:r>
            <a:r>
              <a:rPr lang="en-US" sz="2000" dirty="0" smtClean="0"/>
              <a:t>is </a:t>
            </a:r>
            <a:r>
              <a:rPr lang="en-US" sz="2000" dirty="0"/>
              <a:t>responsible for coordinating write </a:t>
            </a:r>
            <a:r>
              <a:rPr lang="en-US" sz="2000" dirty="0" smtClean="0"/>
              <a:t>operations</a:t>
            </a:r>
          </a:p>
          <a:p>
            <a:pPr lvl="5"/>
            <a:endParaRPr lang="en-US" sz="1200" dirty="0" smtClean="0"/>
          </a:p>
          <a:p>
            <a:pPr lvl="5"/>
            <a:endParaRPr lang="en-US" sz="1200" dirty="0" smtClean="0"/>
          </a:p>
          <a:p>
            <a:pPr lvl="5"/>
            <a:endParaRPr lang="en-US" sz="400" dirty="0" smtClean="0"/>
          </a:p>
          <a:p>
            <a:r>
              <a:rPr lang="en-US" sz="2400" dirty="0" smtClean="0"/>
              <a:t>We will study one example of Primary-based protocols that implement Sequential Consistency Model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Remote-Write </a:t>
            </a:r>
            <a:r>
              <a:rPr lang="en-US" sz="2000" dirty="0" smtClean="0">
                <a:solidFill>
                  <a:srgbClr val="0000FF"/>
                </a:solidFill>
              </a:rPr>
              <a:t>Protocol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248400" y="48058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sz="2400" dirty="0" smtClean="0"/>
              <a:t>Rules:</a:t>
            </a:r>
          </a:p>
          <a:p>
            <a:pPr lvl="1"/>
            <a:r>
              <a:rPr lang="en-US" sz="2000" dirty="0" smtClean="0"/>
              <a:t>All write operations are forwarded to the primary replica</a:t>
            </a:r>
          </a:p>
          <a:p>
            <a:pPr lvl="1"/>
            <a:r>
              <a:rPr lang="en-US" sz="2000" dirty="0" smtClean="0"/>
              <a:t>Read operations are carried out locally at each replica</a:t>
            </a:r>
          </a:p>
          <a:p>
            <a:pPr lvl="4"/>
            <a:endParaRPr lang="en-US" sz="1000" dirty="0" smtClean="0"/>
          </a:p>
          <a:p>
            <a:r>
              <a:rPr lang="en-US" sz="2400" dirty="0" smtClean="0"/>
              <a:t>Approach for write ops: (</a:t>
            </a:r>
            <a:r>
              <a:rPr lang="en-US" sz="2400" dirty="0" err="1" smtClean="0"/>
              <a:t>Budhiraja</a:t>
            </a:r>
            <a:r>
              <a:rPr lang="en-US" sz="2400" dirty="0" smtClean="0"/>
              <a:t> </a:t>
            </a:r>
            <a:r>
              <a:rPr lang="en-US" sz="2400" i="1" dirty="0" smtClean="0"/>
              <a:t>et al. </a:t>
            </a:r>
            <a:r>
              <a:rPr lang="en-US" sz="2400" dirty="0" smtClean="0"/>
              <a:t>[4])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3124200"/>
            <a:ext cx="556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smtClean="0"/>
              <a:t>Client connects to some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r>
              <a:rPr lang="en-US" sz="2000" dirty="0" smtClean="0"/>
              <a:t>If the client issues write operation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/>
              <a:t>:</a:t>
            </a:r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/>
              <a:t>forwards the request to the primary replica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 smtClean="0"/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updates its local value</a:t>
            </a:r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1600" dirty="0" smtClean="0"/>
              <a:t>forwards the update to other replicas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 smtClean="0"/>
          </a:p>
          <a:p>
            <a:pPr marL="461963" lvl="1"/>
            <a:r>
              <a:rPr lang="en-US" sz="1600" dirty="0" smtClean="0"/>
              <a:t>Other replicas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/>
              <a:t>update, and send an ACK back 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 smtClean="0"/>
          </a:p>
          <a:p>
            <a:r>
              <a:rPr lang="en-US" sz="2000" dirty="0" smtClean="0"/>
              <a:t>After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/>
              <a:t> receives all ACKs, it informs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 smtClean="0"/>
              <a:t>that write operation is successful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 smtClean="0"/>
              <a:t>acknowledges to the client that write operation was successful</a:t>
            </a:r>
            <a:endParaRPr lang="en-US" sz="1800" dirty="0"/>
          </a:p>
        </p:txBody>
      </p:sp>
      <p:sp>
        <p:nvSpPr>
          <p:cNvPr id="6" name="Can 5"/>
          <p:cNvSpPr/>
          <p:nvPr/>
        </p:nvSpPr>
        <p:spPr>
          <a:xfrm>
            <a:off x="8396649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6597580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7543800" y="5011848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83374" y="4322837"/>
            <a:ext cx="1251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Primary </a:t>
            </a:r>
            <a:r>
              <a:rPr lang="en-US" sz="1200" dirty="0"/>
              <a:t>server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7766955" y="4599836"/>
            <a:ext cx="141932" cy="4120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14947" y="374770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x+=5</a:t>
            </a:r>
            <a:endParaRPr lang="en-US" sz="105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043889" y="52578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18588" y="40093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05600" y="44167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97580" y="54421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7543800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5" name="Rectangle 44"/>
          <p:cNvSpPr/>
          <p:nvPr/>
        </p:nvSpPr>
        <p:spPr>
          <a:xfrm>
            <a:off x="8412144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6" name="Rectangle 45"/>
          <p:cNvSpPr/>
          <p:nvPr/>
        </p:nvSpPr>
        <p:spPr>
          <a:xfrm>
            <a:off x="7553848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7043889" y="5174295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000158" y="518160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03440" y="544034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1</a:t>
            </a:r>
            <a:r>
              <a:rPr lang="en-US" sz="900" dirty="0" smtClean="0"/>
              <a:t>=5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8418851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3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50592" y="535996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8000158" y="537210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043890" y="501184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934200" y="44167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162800" y="57912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5942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Remote-Write </a:t>
            </a:r>
            <a:r>
              <a:rPr lang="en-US" sz="3600" smtClean="0"/>
              <a:t>Protocol </a:t>
            </a:r>
            <a:r>
              <a:rPr lang="en-US" sz="3600" dirty="0" smtClean="0"/>
              <a:t>– Discussion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sz="2400" dirty="0" smtClean="0"/>
              <a:t>Remote-Write provides </a:t>
            </a:r>
          </a:p>
          <a:p>
            <a:pPr lvl="1"/>
            <a:r>
              <a:rPr lang="en-US" sz="2000" dirty="0" smtClean="0"/>
              <a:t>A simple way to implement sequential consistency</a:t>
            </a:r>
          </a:p>
          <a:p>
            <a:pPr lvl="1"/>
            <a:r>
              <a:rPr lang="en-US" sz="2000" dirty="0" smtClean="0"/>
              <a:t>Guarantees that client see the most recent write operations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However, latency is high in Remote-Write Protocols</a:t>
            </a:r>
            <a:endParaRPr lang="en-US" sz="2400" dirty="0"/>
          </a:p>
          <a:p>
            <a:pPr lvl="1"/>
            <a:r>
              <a:rPr lang="en-US" sz="2000" dirty="0"/>
              <a:t>Client blocks until all the replicas are </a:t>
            </a:r>
            <a:r>
              <a:rPr lang="en-US" sz="2000" dirty="0" smtClean="0"/>
              <a:t>updated</a:t>
            </a:r>
          </a:p>
          <a:p>
            <a:pPr lvl="1"/>
            <a:r>
              <a:rPr lang="en-US" sz="2000" dirty="0" smtClean="0"/>
              <a:t>In what scenarios would you use remote-write protocols?</a:t>
            </a:r>
            <a:endParaRPr lang="en-US" sz="2000" dirty="0"/>
          </a:p>
          <a:p>
            <a:pPr lvl="5"/>
            <a:endParaRPr lang="en-US" sz="1200" dirty="0" smtClean="0"/>
          </a:p>
          <a:p>
            <a:r>
              <a:rPr lang="en-US" sz="2400" dirty="0" smtClean="0"/>
              <a:t>Remote-Write Protocols are applied to distributed databases and file systems that require fault-tolerance</a:t>
            </a:r>
          </a:p>
          <a:p>
            <a:pPr lvl="1"/>
            <a:r>
              <a:rPr lang="en-US" sz="2000" dirty="0" smtClean="0"/>
              <a:t>Replicas are placed on the same LAN to reduce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4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010281"/>
              </p:ext>
            </p:extLst>
          </p:nvPr>
        </p:nvGraphicFramePr>
        <p:xfrm>
          <a:off x="228600" y="1904999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6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a replicated-write protocol, updates can be carried out at multiple replicas</a:t>
            </a:r>
          </a:p>
          <a:p>
            <a:pPr lvl="4"/>
            <a:endParaRPr lang="en-US" sz="1200" dirty="0"/>
          </a:p>
          <a:p>
            <a:r>
              <a:rPr lang="en-US" sz="2400" dirty="0" smtClean="0"/>
              <a:t>We will study one example replicated-write protocol called </a:t>
            </a:r>
            <a:r>
              <a:rPr lang="en-US" sz="2400" dirty="0" smtClean="0">
                <a:solidFill>
                  <a:srgbClr val="0000FF"/>
                </a:solidFill>
              </a:rPr>
              <a:t>Active Replication Protocol</a:t>
            </a:r>
          </a:p>
          <a:p>
            <a:pPr lvl="1"/>
            <a:r>
              <a:rPr lang="en-US" sz="2000" dirty="0" smtClean="0"/>
              <a:t>Here, clients write at any replica</a:t>
            </a:r>
          </a:p>
          <a:p>
            <a:pPr lvl="1"/>
            <a:r>
              <a:rPr lang="en-US" sz="2000" dirty="0" smtClean="0"/>
              <a:t>The replica will propagate updates to other replicas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400" dirty="0" smtClean="0"/>
              <a:t>When a client writes at a replica, the replica will send the write </a:t>
            </a:r>
            <a:r>
              <a:rPr lang="en-US" sz="2400" dirty="0"/>
              <a:t>o</a:t>
            </a:r>
            <a:r>
              <a:rPr lang="en-US" sz="2400" dirty="0" smtClean="0"/>
              <a:t>peration updates to all other replicas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Challenges with Active Replication</a:t>
            </a:r>
          </a:p>
          <a:p>
            <a:pPr lvl="1"/>
            <a:r>
              <a:rPr lang="en-US" sz="2000" dirty="0" smtClean="0"/>
              <a:t>Ordering of operations cannot be guaranteed across the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3215049" y="551328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1415980" y="54690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6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4000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15980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2362200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3230544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52600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1200" y="62484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1353437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+=2</a:t>
            </a:r>
            <a:endParaRPr lang="en-US" sz="1050" dirty="0"/>
          </a:p>
        </p:txBody>
      </p:sp>
      <p:sp>
        <p:nvSpPr>
          <p:cNvPr id="21" name="Can 20"/>
          <p:cNvSpPr/>
          <p:nvPr/>
        </p:nvSpPr>
        <p:spPr>
          <a:xfrm>
            <a:off x="2362200" y="5505176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862289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68149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38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2</a:t>
            </a:r>
            <a:endParaRPr lang="en-US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326840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55440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192856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*=3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>
          <a:xfrm>
            <a:off x="1426027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2" name="Rectangle 31"/>
          <p:cNvSpPr/>
          <p:nvPr/>
        </p:nvSpPr>
        <p:spPr>
          <a:xfrm>
            <a:off x="2363043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3" name="Rectangle 32"/>
          <p:cNvSpPr/>
          <p:nvPr/>
        </p:nvSpPr>
        <p:spPr>
          <a:xfrm>
            <a:off x="3231387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3233067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=6</a:t>
            </a:r>
            <a:endParaRPr lang="en-US" sz="900" dirty="0"/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2809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868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351521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=6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>
          <a:xfrm>
            <a:off x="1427707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=6</a:t>
            </a:r>
            <a:endParaRPr lang="en-US" sz="9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572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/>
                <a:t>x</a:t>
              </a:r>
              <a:r>
                <a:rPr lang="en-US" sz="1050" dirty="0" smtClean="0"/>
                <a:t>+=2</a:t>
              </a:r>
              <a:endParaRPr lang="en-US" sz="105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 smtClean="0"/>
                <a:t>x*=3</a:t>
              </a:r>
              <a:endParaRPr lang="en-US" sz="105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0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Centralized Active Replication Protocol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610600" cy="4525963"/>
          </a:xfrm>
        </p:spPr>
        <p:txBody>
          <a:bodyPr/>
          <a:lstStyle/>
          <a:p>
            <a:r>
              <a:rPr lang="en-US" sz="2400" dirty="0" smtClean="0"/>
              <a:t>Approach</a:t>
            </a:r>
          </a:p>
          <a:p>
            <a:pPr marL="574675"/>
            <a:r>
              <a:rPr lang="en-US" sz="2000" dirty="0" smtClean="0"/>
              <a:t>There is a centralized coordinator called </a:t>
            </a:r>
            <a:r>
              <a:rPr lang="en-US" sz="2000" i="1" u="sng" dirty="0" smtClean="0"/>
              <a:t>sequencer </a:t>
            </a:r>
            <a:r>
              <a:rPr lang="en-US" sz="2000" dirty="0" smtClean="0"/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 smtClean="0"/>
              <a:t>)</a:t>
            </a:r>
          </a:p>
          <a:p>
            <a:pPr marL="574675"/>
            <a:r>
              <a:rPr lang="en-US" sz="2000" dirty="0" smtClean="0"/>
              <a:t>When a client connects to a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/>
              <a:t> and issues a </a:t>
            </a:r>
            <a:br>
              <a:rPr lang="en-US" sz="2000" dirty="0" smtClean="0"/>
            </a:br>
            <a:r>
              <a:rPr lang="en-US" sz="2000" dirty="0" smtClean="0"/>
              <a:t>write operation</a:t>
            </a:r>
          </a:p>
          <a:p>
            <a:pPr marL="974725" lvl="1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 smtClean="0"/>
              <a:t>forwards the update to the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/>
              <a:t> </a:t>
            </a:r>
            <a:r>
              <a:rPr lang="en-US" sz="1800" dirty="0" smtClean="0"/>
              <a:t>assigns a sequence number to the update operation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/>
              <a:t>propagates the sequence number and the operation to other replicas</a:t>
            </a:r>
          </a:p>
          <a:p>
            <a:pPr marL="574675"/>
            <a:r>
              <a:rPr lang="en-US" sz="2000" dirty="0" smtClean="0"/>
              <a:t>Operations are carried out at all the replicas in the order of the sequence number</a:t>
            </a:r>
            <a:endParaRPr lang="en-US" sz="2000" dirty="0"/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53470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129893" y="55729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3330824" y="55286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1832" y="4837824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24753" y="52578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40478" y="64587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3277027" y="458434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16" name="Can 15"/>
          <p:cNvSpPr/>
          <p:nvPr/>
        </p:nvSpPr>
        <p:spPr>
          <a:xfrm>
            <a:off x="4277044" y="55647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884709" y="5743817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2889" y="4850384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2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73956" y="52452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7700" y="457890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x-=2</a:t>
            </a:r>
            <a:endParaRPr lang="en-US" sz="1050" dirty="0"/>
          </a:p>
        </p:txBody>
      </p:sp>
      <p:sp>
        <p:nvSpPr>
          <p:cNvPr id="31" name="Can 30"/>
          <p:cNvSpPr/>
          <p:nvPr/>
        </p:nvSpPr>
        <p:spPr>
          <a:xfrm>
            <a:off x="2286000" y="5532479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884709" y="55729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64612" y="534706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2942920" y="60486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44" name="Rectangle 43"/>
          <p:cNvSpPr/>
          <p:nvPr/>
        </p:nvSpPr>
        <p:spPr>
          <a:xfrm>
            <a:off x="3335746" y="606021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45" name="Rectangle 44"/>
          <p:cNvSpPr/>
          <p:nvPr/>
        </p:nvSpPr>
        <p:spPr>
          <a:xfrm>
            <a:off x="5328475" y="605678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x-=2</a:t>
            </a:r>
            <a:endParaRPr lang="en-US" sz="105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884709" y="5989679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915697" y="5859824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23353" y="560867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11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4953000" y="60457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460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547893"/>
              </p:ext>
            </p:extLst>
          </p:nvPr>
        </p:nvGraphicFramePr>
        <p:xfrm>
          <a:off x="228600" y="1904999"/>
          <a:ext cx="8458200" cy="389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493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5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Cache Coherence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Caches are special types of replicas</a:t>
            </a:r>
          </a:p>
          <a:p>
            <a:pPr lvl="1"/>
            <a:r>
              <a:rPr lang="en-US" sz="2000" dirty="0" smtClean="0"/>
              <a:t>Typically, caches are client-controlled replicas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Cache </a:t>
            </a:r>
            <a:r>
              <a:rPr lang="en-US" sz="2400" dirty="0"/>
              <a:t>coherence </a:t>
            </a:r>
            <a:r>
              <a:rPr lang="en-US" sz="2400" dirty="0" smtClean="0"/>
              <a:t>refers </a:t>
            </a:r>
            <a:r>
              <a:rPr lang="en-US" sz="2400" dirty="0"/>
              <a:t>to the consistency of data stored in </a:t>
            </a:r>
            <a:r>
              <a:rPr lang="en-US" sz="2400" dirty="0" smtClean="0"/>
              <a:t>caches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How are the cache coherence protocols in shared-memory multiprocessor (SMP) systems different from those in Distributed Systems?</a:t>
            </a:r>
          </a:p>
          <a:p>
            <a:pPr lvl="1"/>
            <a:r>
              <a:rPr lang="en-US" sz="2000" dirty="0" smtClean="0"/>
              <a:t>Coherence protocols in SMP assume cache states can be broadcasted efficiently</a:t>
            </a:r>
          </a:p>
          <a:p>
            <a:pPr lvl="1"/>
            <a:r>
              <a:rPr lang="en-US" sz="2000" dirty="0"/>
              <a:t>In DS, this is not possible </a:t>
            </a:r>
            <a:r>
              <a:rPr lang="en-US" sz="2000" dirty="0" smtClean="0"/>
              <a:t>because caches may reside on different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6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Cache Coherence </a:t>
            </a:r>
            <a:r>
              <a:rPr lang="en-US" sz="3200" dirty="0"/>
              <a:t>Protocols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25963"/>
          </a:xfrm>
        </p:spPr>
        <p:txBody>
          <a:bodyPr/>
          <a:lstStyle/>
          <a:p>
            <a:r>
              <a:rPr lang="en-US" sz="2400" dirty="0" smtClean="0"/>
              <a:t>Cache Coherence protocols determine </a:t>
            </a:r>
            <a:r>
              <a:rPr lang="en-US" sz="2400" u="sng" dirty="0" smtClean="0"/>
              <a:t>how</a:t>
            </a:r>
            <a:r>
              <a:rPr lang="en-US" sz="2400" dirty="0" smtClean="0"/>
              <a:t> caches are kept consistent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Caches may become inconsistent when data item </a:t>
            </a:r>
            <a:br>
              <a:rPr lang="en-US" sz="2400" dirty="0" smtClean="0"/>
            </a:br>
            <a:r>
              <a:rPr lang="en-US" sz="2400" dirty="0" smtClean="0"/>
              <a:t>is modified: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at the server replicas,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at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600" dirty="0" smtClean="0"/>
              <a:t>Recap: Topics covered in </a:t>
            </a:r>
            <a:br>
              <a:rPr lang="en-US" sz="3600" dirty="0" smtClean="0"/>
            </a:br>
            <a:r>
              <a:rPr lang="en-US" sz="3600" dirty="0" smtClean="0"/>
              <a:t>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05517"/>
              </p:ext>
            </p:extLst>
          </p:nvPr>
        </p:nvGraphicFramePr>
        <p:xfrm>
          <a:off x="381000" y="19812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1. When Data is Modified at the Server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approaches for enforcing coherence: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Server-initiated invalidation</a:t>
            </a:r>
          </a:p>
          <a:p>
            <a:pPr lvl="2"/>
            <a:r>
              <a:rPr lang="en-US" dirty="0"/>
              <a:t>Here, server sends all caches an invalidation message when data item is </a:t>
            </a:r>
            <a:r>
              <a:rPr lang="en-US" dirty="0" smtClean="0"/>
              <a:t>modified</a:t>
            </a:r>
          </a:p>
          <a:p>
            <a:pPr lvl="6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Server updates the cache</a:t>
            </a:r>
            <a:endParaRPr lang="en-US" dirty="0"/>
          </a:p>
          <a:p>
            <a:pPr lvl="2"/>
            <a:r>
              <a:rPr lang="en-US" dirty="0"/>
              <a:t>Server will propagate the update to the </a:t>
            </a:r>
            <a:r>
              <a:rPr lang="en-US" dirty="0" smtClean="0"/>
              <a:t>cache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2. When Data is Modified at the Cache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525963"/>
          </a:xfrm>
        </p:spPr>
        <p:txBody>
          <a:bodyPr/>
          <a:lstStyle/>
          <a:p>
            <a:r>
              <a:rPr lang="en-US" sz="2400" dirty="0" smtClean="0"/>
              <a:t>The enforcement protocol may use one of three techniques: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Read-only cache</a:t>
            </a:r>
          </a:p>
          <a:p>
            <a:pPr lvl="2"/>
            <a:r>
              <a:rPr lang="en-US" sz="1800" dirty="0" smtClean="0"/>
              <a:t>The cache does not modify the data in the cache</a:t>
            </a:r>
          </a:p>
          <a:p>
            <a:pPr lvl="2"/>
            <a:r>
              <a:rPr lang="en-US" sz="1800" dirty="0" smtClean="0"/>
              <a:t>The update is propagated to the server replica</a:t>
            </a:r>
          </a:p>
          <a:p>
            <a:pPr lvl="5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/>
              <a:t>Write-through cache</a:t>
            </a:r>
          </a:p>
          <a:p>
            <a:pPr lvl="2"/>
            <a:r>
              <a:rPr lang="en-US" sz="1800" dirty="0" smtClean="0"/>
              <a:t>Directly modify the cache, and forward the update to the server</a:t>
            </a:r>
          </a:p>
          <a:p>
            <a:pPr lvl="6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/>
              <a:t>Write-back cache</a:t>
            </a:r>
          </a:p>
          <a:p>
            <a:pPr lvl="2"/>
            <a:r>
              <a:rPr lang="en-US" sz="1800" dirty="0" smtClean="0"/>
              <a:t>The client allows multiple writes to take place at the cache</a:t>
            </a:r>
          </a:p>
          <a:p>
            <a:pPr lvl="2"/>
            <a:r>
              <a:rPr lang="en-US" sz="1800" dirty="0" smtClean="0"/>
              <a:t>The client batches a set of writes, and will send the batched write updates to the server replica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5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406565"/>
              </p:ext>
            </p:extLst>
          </p:nvPr>
        </p:nvGraphicFramePr>
        <p:xfrm>
          <a:off x="304800" y="2209800"/>
          <a:ext cx="8458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9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Consistency and Replication – </a:t>
            </a:r>
            <a:br>
              <a:rPr lang="en-US" sz="3600" dirty="0" smtClean="0"/>
            </a:br>
            <a:r>
              <a:rPr lang="en-US" sz="3600" dirty="0" smtClean="0"/>
              <a:t>Brief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400" dirty="0"/>
              <a:t>Replication </a:t>
            </a:r>
            <a:r>
              <a:rPr lang="en-US" sz="2400" dirty="0" smtClean="0"/>
              <a:t>improves performance and fault-tolerance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However, replicas have to be kept reasonably consistent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5836950"/>
              </p:ext>
            </p:extLst>
          </p:nvPr>
        </p:nvGraphicFramePr>
        <p:xfrm>
          <a:off x="706734" y="28956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18384924"/>
              </p:ext>
            </p:extLst>
          </p:nvPr>
        </p:nvGraphicFramePr>
        <p:xfrm>
          <a:off x="706734" y="41910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59061667"/>
              </p:ext>
            </p:extLst>
          </p:nvPr>
        </p:nvGraphicFramePr>
        <p:xfrm>
          <a:off x="706734" y="54864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286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</a:p>
          <a:p>
            <a:pPr lvl="1"/>
            <a:r>
              <a:rPr lang="en-US" dirty="0" smtClean="0"/>
              <a:t>How to detect and deal with failures in Distributed Systems?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Terry, D.B., Demers, A.J., Petersen, K., </a:t>
            </a:r>
            <a:r>
              <a:rPr lang="en-US" sz="1400" dirty="0" err="1" smtClean="0"/>
              <a:t>Spreitzer</a:t>
            </a:r>
            <a:r>
              <a:rPr lang="en-US" sz="1400" dirty="0" smtClean="0"/>
              <a:t>, M.J., </a:t>
            </a:r>
            <a:r>
              <a:rPr lang="en-US" sz="1400" dirty="0" err="1" smtClean="0"/>
              <a:t>Theimer</a:t>
            </a:r>
            <a:r>
              <a:rPr lang="en-US" sz="1400" dirty="0" smtClean="0"/>
              <a:t>, M.M., Welch, B.B., "Session guarantees for weakly consistent replicated data", Proceedings of the Third International Conference on Parallel and Distributed Information Systems, 1994</a:t>
            </a:r>
          </a:p>
          <a:p>
            <a:r>
              <a:rPr lang="en-US" sz="1400" dirty="0" smtClean="0"/>
              <a:t>[2] </a:t>
            </a:r>
            <a:r>
              <a:rPr lang="en-US" sz="1400" dirty="0"/>
              <a:t>Lili </a:t>
            </a:r>
            <a:r>
              <a:rPr lang="en-US" sz="1400" dirty="0" smtClean="0"/>
              <a:t>Qiu, Padmanabhan</a:t>
            </a:r>
            <a:r>
              <a:rPr lang="en-US" sz="1400" dirty="0"/>
              <a:t>, V.N</a:t>
            </a:r>
            <a:r>
              <a:rPr lang="en-US" sz="1400" dirty="0" smtClean="0"/>
              <a:t>., Voelker</a:t>
            </a:r>
            <a:r>
              <a:rPr lang="en-US" sz="1400" dirty="0"/>
              <a:t>, G.M</a:t>
            </a:r>
            <a:r>
              <a:rPr lang="en-US" sz="1400" dirty="0" smtClean="0"/>
              <a:t>., “On </a:t>
            </a:r>
            <a:r>
              <a:rPr lang="en-US" sz="1400" dirty="0"/>
              <a:t>the placement of Web server </a:t>
            </a:r>
            <a:r>
              <a:rPr lang="en-US" sz="1400" dirty="0" smtClean="0"/>
              <a:t>replicas”, Proceedings</a:t>
            </a:r>
            <a:r>
              <a:rPr lang="en-US" sz="1400" dirty="0"/>
              <a:t> </a:t>
            </a:r>
            <a:r>
              <a:rPr lang="en-US" sz="1400" dirty="0" smtClean="0"/>
              <a:t>of  IEEE INFOCOM </a:t>
            </a:r>
            <a:r>
              <a:rPr lang="en-US" sz="1400" dirty="0"/>
              <a:t>2001. 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err="1"/>
              <a:t>Rabinovich</a:t>
            </a:r>
            <a:r>
              <a:rPr lang="en-US" sz="1400" dirty="0"/>
              <a:t>, M</a:t>
            </a:r>
            <a:r>
              <a:rPr lang="en-US" sz="1400" dirty="0" smtClean="0"/>
              <a:t>., </a:t>
            </a:r>
            <a:r>
              <a:rPr lang="en-US" sz="1400" dirty="0" err="1" smtClean="0"/>
              <a:t>Rabinovich</a:t>
            </a:r>
            <a:r>
              <a:rPr lang="en-US" sz="1400" dirty="0"/>
              <a:t>, I</a:t>
            </a:r>
            <a:r>
              <a:rPr lang="en-US" sz="1400" dirty="0" smtClean="0"/>
              <a:t>., </a:t>
            </a:r>
            <a:r>
              <a:rPr lang="en-US" sz="1400" dirty="0" err="1" smtClean="0"/>
              <a:t>Rajaraman</a:t>
            </a:r>
            <a:r>
              <a:rPr lang="en-US" sz="1400" dirty="0"/>
              <a:t>, R</a:t>
            </a:r>
            <a:r>
              <a:rPr lang="en-US" sz="1400" dirty="0" smtClean="0"/>
              <a:t>., </a:t>
            </a:r>
            <a:r>
              <a:rPr lang="en-US" sz="1400" dirty="0" err="1" smtClean="0"/>
              <a:t>Aggarwal</a:t>
            </a:r>
            <a:r>
              <a:rPr lang="en-US" sz="1400" dirty="0"/>
              <a:t>, A</a:t>
            </a:r>
            <a:r>
              <a:rPr lang="en-US" sz="1400" dirty="0" smtClean="0"/>
              <a:t>., “A </a:t>
            </a:r>
            <a:r>
              <a:rPr lang="en-US" sz="1400" dirty="0"/>
              <a:t>dynamic object replication and migration protocol for an Internet hosting </a:t>
            </a:r>
            <a:r>
              <a:rPr lang="en-US" sz="1400" dirty="0" smtClean="0"/>
              <a:t>service”, </a:t>
            </a:r>
            <a:r>
              <a:rPr lang="en-US" sz="1400" dirty="0"/>
              <a:t>Proceedings of </a:t>
            </a:r>
            <a:r>
              <a:rPr lang="en-US" sz="1400" dirty="0" smtClean="0"/>
              <a:t>IEEE </a:t>
            </a:r>
            <a:r>
              <a:rPr lang="en-US" sz="1400" dirty="0"/>
              <a:t>International Conference on </a:t>
            </a:r>
            <a:r>
              <a:rPr lang="en-US" sz="1400" dirty="0" smtClean="0"/>
              <a:t>Distributed </a:t>
            </a:r>
            <a:r>
              <a:rPr lang="en-US" sz="1400" dirty="0"/>
              <a:t>Computing </a:t>
            </a:r>
            <a:r>
              <a:rPr lang="en-US" sz="1400" dirty="0" smtClean="0"/>
              <a:t>Systems (ICDCS), 1999</a:t>
            </a:r>
          </a:p>
          <a:p>
            <a:r>
              <a:rPr lang="en-US" sz="1400" dirty="0" smtClean="0"/>
              <a:t>[4]</a:t>
            </a:r>
            <a:r>
              <a:rPr lang="en-US" sz="1400" dirty="0"/>
              <a:t> </a:t>
            </a:r>
            <a:r>
              <a:rPr lang="en-US" sz="1400" dirty="0" err="1"/>
              <a:t>Navin</a:t>
            </a:r>
            <a:r>
              <a:rPr lang="en-US" sz="1400" dirty="0"/>
              <a:t> </a:t>
            </a:r>
            <a:r>
              <a:rPr lang="en-US" sz="1400" dirty="0" err="1" smtClean="0"/>
              <a:t>Budhiraja</a:t>
            </a:r>
            <a:r>
              <a:rPr lang="en-US" sz="1400" dirty="0" smtClean="0"/>
              <a:t>, Keith </a:t>
            </a:r>
            <a:r>
              <a:rPr lang="en-US" sz="1400" dirty="0" err="1" smtClean="0"/>
              <a:t>Marzullo</a:t>
            </a:r>
            <a:r>
              <a:rPr lang="en-US" sz="1400" dirty="0" smtClean="0"/>
              <a:t>. Fred </a:t>
            </a:r>
            <a:r>
              <a:rPr lang="en-US" sz="1400" dirty="0"/>
              <a:t>B. </a:t>
            </a:r>
            <a:r>
              <a:rPr lang="en-US" sz="1400" dirty="0" smtClean="0"/>
              <a:t>Schneider.  Sam </a:t>
            </a:r>
            <a:r>
              <a:rPr lang="en-US" sz="1400" dirty="0" err="1" smtClean="0"/>
              <a:t>Toueg</a:t>
            </a:r>
            <a:r>
              <a:rPr lang="en-US" sz="1400" dirty="0" smtClean="0"/>
              <a:t>, “The </a:t>
            </a:r>
            <a:r>
              <a:rPr lang="en-US" sz="1400" dirty="0"/>
              <a:t>primary-backup </a:t>
            </a:r>
            <a:r>
              <a:rPr lang="en-US" sz="1400" dirty="0" smtClean="0"/>
              <a:t>approach”, Distributed </a:t>
            </a:r>
            <a:r>
              <a:rPr lang="en-US" sz="1400" dirty="0"/>
              <a:t>systems (2nd Ed</a:t>
            </a:r>
            <a:r>
              <a:rPr lang="en-US" sz="1400" dirty="0" smtClean="0"/>
              <a:t>.), </a:t>
            </a:r>
            <a:r>
              <a:rPr lang="en-US" sz="1400" dirty="0"/>
              <a:t>ACM Press/Addison-Wesley Publishing </a:t>
            </a:r>
            <a:r>
              <a:rPr lang="en-US" sz="1400" dirty="0" smtClean="0"/>
              <a:t>Co., 1993</a:t>
            </a:r>
          </a:p>
          <a:p>
            <a:r>
              <a:rPr lang="en-US" sz="1400" dirty="0" smtClean="0"/>
              <a:t>[5] </a:t>
            </a:r>
            <a:r>
              <a:rPr lang="en-US" sz="1400" dirty="0" smtClean="0">
                <a:hlinkClick r:id="rId2"/>
              </a:rPr>
              <a:t>http://www.cdk5.net</a:t>
            </a:r>
            <a:endParaRPr lang="en-US" sz="1400" dirty="0" smtClean="0"/>
          </a:p>
          <a:p>
            <a:r>
              <a:rPr lang="en-US" sz="1400" dirty="0" smtClean="0"/>
              <a:t>[6]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://en.wikipedia.org/wiki/Cache_coherence</a:t>
            </a:r>
            <a:endParaRPr lang="en-US" sz="1400" dirty="0" smtClean="0"/>
          </a:p>
          <a:p>
            <a:endParaRPr lang="en-US" sz="1400" dirty="0" smtClean="0">
              <a:hlinkClick r:id="rId4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974676"/>
              </p:ext>
            </p:extLst>
          </p:nvPr>
        </p:nvGraphicFramePr>
        <p:xfrm>
          <a:off x="228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8296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6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248400" y="48058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Local-Write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03" y="1494710"/>
            <a:ext cx="8229600" cy="5029200"/>
          </a:xfrm>
        </p:spPr>
        <p:txBody>
          <a:bodyPr/>
          <a:lstStyle/>
          <a:p>
            <a:r>
              <a:rPr lang="en-US" sz="2400" dirty="0"/>
              <a:t>Can we make Remote-Write better for applications that require client-centric consistency model?</a:t>
            </a:r>
          </a:p>
          <a:p>
            <a:pPr lvl="1"/>
            <a:r>
              <a:rPr lang="en-US" sz="2000" dirty="0"/>
              <a:t>Single client process issues write operations</a:t>
            </a:r>
          </a:p>
          <a:p>
            <a:pPr lvl="1"/>
            <a:r>
              <a:rPr lang="en-US" sz="2000" dirty="0"/>
              <a:t>Reasonably stale value of data is OK when other processes </a:t>
            </a:r>
            <a:r>
              <a:rPr lang="en-US" sz="2000" dirty="0" smtClean="0"/>
              <a:t>read</a:t>
            </a:r>
          </a:p>
          <a:p>
            <a:pPr lvl="3"/>
            <a:endParaRPr lang="en-US" sz="1200" dirty="0" smtClean="0"/>
          </a:p>
          <a:p>
            <a:r>
              <a:rPr lang="en-US" sz="2800" dirty="0" smtClean="0"/>
              <a:t>Approach: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833492"/>
            <a:ext cx="5562600" cy="188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lvl="1"/>
            <a:r>
              <a:rPr lang="en-US" sz="2400" dirty="0" smtClean="0"/>
              <a:t>Client connects to some replica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sz="2400" dirty="0" smtClean="0"/>
              <a:t>If the client issues write op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dirty="0" smtClean="0"/>
              <a:t>:</a:t>
            </a:r>
          </a:p>
          <a:p>
            <a:pPr marL="1023938" lvl="2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 smtClean="0"/>
              <a:t>becomes the primary replica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 smtClean="0">
                <a:latin typeface="Courier New" pitchFamily="49" charset="0"/>
                <a:cs typeface="Courier New" pitchFamily="49" charset="0"/>
              </a:rPr>
              <a:t>P</a:t>
            </a:r>
          </a:p>
          <a:p>
            <a:pPr marL="1023938" lvl="2"/>
            <a:r>
              <a:rPr lang="en-US" sz="1800" dirty="0" smtClean="0"/>
              <a:t>Rest of the protocol is similar to </a:t>
            </a:r>
            <a:br>
              <a:rPr lang="en-US" sz="1800" dirty="0" smtClean="0"/>
            </a:br>
            <a:r>
              <a:rPr lang="en-US" sz="1800" dirty="0" smtClean="0"/>
              <a:t>Remote-Write</a:t>
            </a:r>
          </a:p>
          <a:p>
            <a:pPr marL="2233613" lvl="5"/>
            <a:endParaRPr lang="en-US" sz="1200" dirty="0" smtClean="0"/>
          </a:p>
          <a:p>
            <a:pPr marL="862013" lvl="2"/>
            <a:endParaRPr lang="en-US" sz="2000" b="1" baseline="-25000" dirty="0">
              <a:latin typeface="Courier New" pitchFamily="49" charset="0"/>
              <a:cs typeface="Courier New" pitchFamily="49" charset="0"/>
            </a:endParaRPr>
          </a:p>
          <a:p>
            <a:pPr marL="461963" lvl="1"/>
            <a:endParaRPr lang="en-US" sz="1800" dirty="0" smtClean="0"/>
          </a:p>
        </p:txBody>
      </p:sp>
      <p:sp>
        <p:nvSpPr>
          <p:cNvPr id="6" name="Can 5"/>
          <p:cNvSpPr/>
          <p:nvPr/>
        </p:nvSpPr>
        <p:spPr>
          <a:xfrm>
            <a:off x="8396649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6597580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7543800" y="5011848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83374" y="4322837"/>
            <a:ext cx="1251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Primary </a:t>
            </a:r>
            <a:r>
              <a:rPr lang="en-US" sz="1200" dirty="0"/>
              <a:t>server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7766955" y="4599836"/>
            <a:ext cx="141932" cy="4120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18588" y="40093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05600" y="44167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97580" y="54421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7543800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5" name="Rectangle 44"/>
          <p:cNvSpPr/>
          <p:nvPr/>
        </p:nvSpPr>
        <p:spPr>
          <a:xfrm>
            <a:off x="8412144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53" name="Rectangle 52"/>
          <p:cNvSpPr/>
          <p:nvPr/>
        </p:nvSpPr>
        <p:spPr>
          <a:xfrm>
            <a:off x="6603440" y="54503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1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6934200" y="44167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162800" y="57912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29" name="Rectangle 28"/>
          <p:cNvSpPr/>
          <p:nvPr/>
        </p:nvSpPr>
        <p:spPr>
          <a:xfrm>
            <a:off x="6535037" y="37338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30" name="Can 29"/>
          <p:cNvSpPr/>
          <p:nvPr/>
        </p:nvSpPr>
        <p:spPr>
          <a:xfrm>
            <a:off x="6593392" y="5010031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Can 30"/>
          <p:cNvSpPr/>
          <p:nvPr/>
        </p:nvSpPr>
        <p:spPr>
          <a:xfrm>
            <a:off x="7543800" y="5009104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32" name="Straight Arrow Connector 31"/>
          <p:cNvCxnSpPr>
            <a:stCxn id="13" idx="2"/>
          </p:cNvCxnSpPr>
          <p:nvPr/>
        </p:nvCxnSpPr>
        <p:spPr>
          <a:xfrm flipH="1">
            <a:off x="7030491" y="4599836"/>
            <a:ext cx="878396" cy="35840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043889" y="52578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049749" y="53942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543800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=5</a:t>
            </a:r>
            <a:endParaRPr lang="en-US" sz="900" dirty="0"/>
          </a:p>
        </p:txBody>
      </p:sp>
      <p:sp>
        <p:nvSpPr>
          <p:cNvPr id="40" name="Rectangle 39"/>
          <p:cNvSpPr/>
          <p:nvPr/>
        </p:nvSpPr>
        <p:spPr>
          <a:xfrm>
            <a:off x="8418851" y="5464892"/>
            <a:ext cx="446309" cy="23083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3</a:t>
            </a:r>
            <a:r>
              <a:rPr lang="en-US" sz="900" dirty="0" smtClean="0"/>
              <a:t>=5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1961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100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autoRev="1" fill="remov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3" grpId="0" animBg="1"/>
      <p:bldP spid="53" grpId="1" animBg="1"/>
      <p:bldP spid="29" grpId="0" animBg="1"/>
      <p:bldP spid="29" grpId="1" animBg="1"/>
      <p:bldP spid="30" grpId="0" animBg="1"/>
      <p:bldP spid="31" grpId="0" animBg="1"/>
      <p:bldP spid="39" grpId="0" animBg="1"/>
      <p:bldP spid="39" grpId="1" animBg="1"/>
      <p:bldP spid="40" grpId="0" animBg="1"/>
      <p:bldP spid="40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sz="2400" dirty="0" smtClean="0"/>
              <a:t>Advantages</a:t>
            </a:r>
            <a:endParaRPr lang="en-US" sz="2400" dirty="0"/>
          </a:p>
          <a:p>
            <a:pPr marL="742950" lvl="2" indent="-342900"/>
            <a:r>
              <a:rPr lang="en-US" sz="2000" dirty="0"/>
              <a:t>Primary replica can propagate a batch of write updates instead of </a:t>
            </a:r>
            <a:r>
              <a:rPr lang="en-US" sz="2000" dirty="0" smtClean="0"/>
              <a:t>an individual </a:t>
            </a:r>
            <a:r>
              <a:rPr lang="en-US" sz="2000" dirty="0"/>
              <a:t>update</a:t>
            </a:r>
          </a:p>
          <a:p>
            <a:pPr marL="2233613" lvl="5"/>
            <a:endParaRPr lang="en-US" sz="1200" dirty="0" smtClean="0"/>
          </a:p>
          <a:p>
            <a:pPr marL="342900" lvl="1" indent="-342900"/>
            <a:r>
              <a:rPr lang="en-US" sz="2400" dirty="0" smtClean="0"/>
              <a:t>Scenarios where Local-Write is applicable:</a:t>
            </a:r>
          </a:p>
          <a:p>
            <a:pPr marL="742950" lvl="2" indent="-342900"/>
            <a:r>
              <a:rPr lang="en-US" sz="2000" dirty="0" smtClean="0"/>
              <a:t>To provide client-centric consistency at mobile computers, which are often disconnected from the network</a:t>
            </a:r>
          </a:p>
          <a:p>
            <a:pPr marL="1200150" lvl="3" indent="-342900"/>
            <a:r>
              <a:rPr lang="en-US" sz="1800" dirty="0"/>
              <a:t>The primary replica is cached at the client</a:t>
            </a:r>
          </a:p>
          <a:p>
            <a:pPr marL="3205163" lvl="8" indent="-342900"/>
            <a:endParaRPr lang="en-US" sz="700" dirty="0" smtClean="0"/>
          </a:p>
          <a:p>
            <a:pPr marL="61913" lvl="1" indent="-342900"/>
            <a:r>
              <a:rPr lang="en-US" sz="2400" dirty="0" smtClean="0"/>
              <a:t>Scenarios where Local-Write is inappropriate:</a:t>
            </a:r>
          </a:p>
          <a:p>
            <a:pPr marL="742950" lvl="2" indent="-342900"/>
            <a:r>
              <a:rPr lang="en-US" sz="2000" dirty="0" smtClean="0"/>
              <a:t>When (multiple) clients </a:t>
            </a:r>
            <a:r>
              <a:rPr lang="en-US" sz="2000" dirty="0"/>
              <a:t>are writing at multiple </a:t>
            </a:r>
            <a:r>
              <a:rPr lang="en-US" sz="2000" dirty="0" smtClean="0"/>
              <a:t>replicas</a:t>
            </a:r>
          </a:p>
          <a:p>
            <a:pPr marL="1200150" lvl="3" indent="-342900"/>
            <a:r>
              <a:rPr lang="en-US" sz="1800" dirty="0" smtClean="0"/>
              <a:t>Overhead of reassigning primary replica is high</a:t>
            </a:r>
          </a:p>
          <a:p>
            <a:pPr marL="633413" lvl="2" indent="0">
              <a:buNone/>
            </a:pPr>
            <a:endParaRPr lang="en-US" sz="16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0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Replica Management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390149"/>
              </p:ext>
            </p:extLst>
          </p:nvPr>
        </p:nvGraphicFramePr>
        <p:xfrm>
          <a:off x="228600" y="1904999"/>
          <a:ext cx="8458200" cy="389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493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57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Two aspects of Cache </a:t>
            </a:r>
            <a:br>
              <a:rPr lang="en-US" sz="4000" dirty="0" smtClean="0"/>
            </a:br>
            <a:r>
              <a:rPr lang="en-US" sz="4000" dirty="0" smtClean="0"/>
              <a:t>Coherence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order to maintain consistent caches, we need to perform two operations: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Coherence detection strategies</a:t>
            </a:r>
            <a:endParaRPr lang="en-US" sz="2400" dirty="0">
              <a:solidFill>
                <a:srgbClr val="0000FF"/>
              </a:solidFill>
            </a:endParaRPr>
          </a:p>
          <a:p>
            <a:pPr lvl="2"/>
            <a:r>
              <a:rPr lang="en-US" sz="2000" dirty="0" smtClean="0"/>
              <a:t>Detect inconsistent caches</a:t>
            </a:r>
          </a:p>
          <a:p>
            <a:pPr lvl="6"/>
            <a:endParaRPr lang="en-US" sz="1600" dirty="0" smtClean="0"/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Coherence enforcement strategies</a:t>
            </a:r>
            <a:endParaRPr lang="en-US" sz="2400" dirty="0">
              <a:solidFill>
                <a:srgbClr val="0000FF"/>
              </a:solidFill>
            </a:endParaRPr>
          </a:p>
          <a:p>
            <a:pPr lvl="2"/>
            <a:r>
              <a:rPr lang="en-US" sz="2000" dirty="0" smtClean="0"/>
              <a:t>Update caches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2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56363"/>
              </p:ext>
            </p:extLst>
          </p:nvPr>
        </p:nvGraphicFramePr>
        <p:xfrm>
          <a:off x="228600" y="1752600"/>
          <a:ext cx="8458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58775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1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Detection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037"/>
            <a:ext cx="8610600" cy="4525963"/>
          </a:xfrm>
        </p:spPr>
        <p:txBody>
          <a:bodyPr/>
          <a:lstStyle/>
          <a:p>
            <a:r>
              <a:rPr lang="en-US" sz="2800" dirty="0" smtClean="0"/>
              <a:t>Detection strategies deal with predicting </a:t>
            </a:r>
            <a:r>
              <a:rPr lang="en-US" sz="2800" u="sng" dirty="0" smtClean="0"/>
              <a:t>when</a:t>
            </a:r>
            <a:r>
              <a:rPr lang="en-US" sz="2800" dirty="0" smtClean="0"/>
              <a:t> caches are inconsistent</a:t>
            </a:r>
          </a:p>
          <a:p>
            <a:pPr lvl="4"/>
            <a:endParaRPr lang="en-US" sz="1400" dirty="0" smtClean="0"/>
          </a:p>
          <a:p>
            <a:r>
              <a:rPr lang="en-US" sz="2800" dirty="0" smtClean="0"/>
              <a:t>Since different replicas may be written by client processes, the protocol has to dynamically detect cache inconsistency</a:t>
            </a:r>
          </a:p>
          <a:p>
            <a:pPr marL="1371600" lvl="3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Detection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037"/>
            <a:ext cx="8610600" cy="4525963"/>
          </a:xfrm>
        </p:spPr>
        <p:txBody>
          <a:bodyPr/>
          <a:lstStyle/>
          <a:p>
            <a:r>
              <a:rPr lang="en-US" sz="2000" dirty="0" smtClean="0"/>
              <a:t>In a distributed system, cache inconsistencies can be typically detected at three stages: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Verify coherence before every access</a:t>
            </a:r>
          </a:p>
          <a:p>
            <a:pPr marL="1082675" lvl="2" defTabSz="1146175"/>
            <a:r>
              <a:rPr lang="en-US" sz="1800" dirty="0" smtClean="0"/>
              <a:t>Before </a:t>
            </a:r>
            <a:r>
              <a:rPr lang="en-US" sz="1800" dirty="0"/>
              <a:t>every read or write operation</a:t>
            </a:r>
          </a:p>
          <a:p>
            <a:pPr lvl="8"/>
            <a:endParaRPr lang="en-US" sz="1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Verify </a:t>
            </a:r>
            <a:r>
              <a:rPr lang="en-US" sz="2000" dirty="0">
                <a:solidFill>
                  <a:srgbClr val="0000FF"/>
                </a:solidFill>
              </a:rPr>
              <a:t>coherence </a:t>
            </a:r>
            <a:r>
              <a:rPr lang="en-US" sz="2000" dirty="0" smtClean="0">
                <a:solidFill>
                  <a:srgbClr val="0000FF"/>
                </a:solidFill>
              </a:rPr>
              <a:t>before a write access</a:t>
            </a:r>
          </a:p>
          <a:p>
            <a:pPr marL="1082675" lvl="2" defTabSz="1146175"/>
            <a:r>
              <a:rPr lang="en-US" sz="1800" dirty="0" smtClean="0"/>
              <a:t>Cache coherence is checked </a:t>
            </a:r>
            <a:r>
              <a:rPr lang="en-US" sz="1800" dirty="0"/>
              <a:t>before every write operation</a:t>
            </a:r>
          </a:p>
          <a:p>
            <a:pPr marL="2282825" lvl="5"/>
            <a:endParaRPr lang="en-US" sz="1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Verify coherence </a:t>
            </a:r>
            <a:r>
              <a:rPr lang="en-US" sz="2000" dirty="0" smtClean="0">
                <a:solidFill>
                  <a:srgbClr val="0000FF"/>
                </a:solidFill>
              </a:rPr>
              <a:t>after a </a:t>
            </a:r>
            <a:r>
              <a:rPr lang="en-US" sz="2000" dirty="0">
                <a:solidFill>
                  <a:srgbClr val="0000FF"/>
                </a:solidFill>
              </a:rPr>
              <a:t>write access</a:t>
            </a:r>
          </a:p>
          <a:p>
            <a:pPr marL="1082675" lvl="2" defTabSz="1146175"/>
            <a:r>
              <a:rPr lang="en-US" sz="1800" dirty="0" smtClean="0"/>
              <a:t>First, </a:t>
            </a:r>
            <a:r>
              <a:rPr lang="en-US" sz="1800" dirty="0"/>
              <a:t>an update is performed, and later cache consistency is verified</a:t>
            </a:r>
          </a:p>
          <a:p>
            <a:pPr marL="1082675" lvl="2" defTabSz="1146175"/>
            <a:r>
              <a:rPr lang="en-US" sz="1800" dirty="0" smtClean="0"/>
              <a:t>If cache </a:t>
            </a:r>
            <a:r>
              <a:rPr lang="en-US" sz="1800" dirty="0"/>
              <a:t>was </a:t>
            </a:r>
            <a:r>
              <a:rPr lang="en-US" sz="1800" dirty="0" smtClean="0"/>
              <a:t>inconsistent</a:t>
            </a:r>
          </a:p>
          <a:p>
            <a:pPr marL="1539875" lvl="3" defTabSz="1146175"/>
            <a:r>
              <a:rPr lang="en-US" sz="1600" dirty="0" smtClean="0"/>
              <a:t>The </a:t>
            </a:r>
            <a:r>
              <a:rPr lang="en-US" sz="1600" dirty="0"/>
              <a:t>write operation is rolled-back, and </a:t>
            </a:r>
            <a:r>
              <a:rPr lang="en-US" sz="1600" dirty="0" smtClean="0"/>
              <a:t>re-performed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886" y="5539193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857320"/>
              </p:ext>
            </p:extLst>
          </p:nvPr>
        </p:nvGraphicFramePr>
        <p:xfrm>
          <a:off x="228600" y="1752600"/>
          <a:ext cx="8458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9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Coherence Enforcement Strategies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Enforcement strategies determine </a:t>
            </a:r>
            <a:r>
              <a:rPr lang="en-US" u="sng" dirty="0" smtClean="0"/>
              <a:t>how</a:t>
            </a:r>
            <a:r>
              <a:rPr lang="en-US" dirty="0" smtClean="0"/>
              <a:t> caches are kept consistent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Caches may become inconsistent when data item is modified: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at the server replicas,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at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1. When Data is Modified at the Server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approaches for enforcing coherence: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Server-initiated invalidation</a:t>
            </a:r>
          </a:p>
          <a:p>
            <a:pPr lvl="2"/>
            <a:r>
              <a:rPr lang="en-US" dirty="0"/>
              <a:t>Here, server sends all caches an invalidation message when data item is </a:t>
            </a:r>
            <a:r>
              <a:rPr lang="en-US" dirty="0" smtClean="0"/>
              <a:t>modified</a:t>
            </a:r>
          </a:p>
          <a:p>
            <a:pPr lvl="6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Server updates the cache</a:t>
            </a:r>
            <a:endParaRPr lang="en-US" dirty="0"/>
          </a:p>
          <a:p>
            <a:pPr lvl="2"/>
            <a:r>
              <a:rPr lang="en-US" dirty="0"/>
              <a:t>Server will propagate the update to the </a:t>
            </a:r>
            <a:r>
              <a:rPr lang="en-US" dirty="0" smtClean="0"/>
              <a:t>cache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3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2. When Data is Modified at the Cache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525963"/>
          </a:xfrm>
        </p:spPr>
        <p:txBody>
          <a:bodyPr/>
          <a:lstStyle/>
          <a:p>
            <a:r>
              <a:rPr lang="en-US" sz="2400" dirty="0" smtClean="0"/>
              <a:t>The enforcement protocol may use one of three techniques: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>
                <a:solidFill>
                  <a:srgbClr val="0000FF"/>
                </a:solidFill>
              </a:rPr>
              <a:t>Read-only cache</a:t>
            </a:r>
          </a:p>
          <a:p>
            <a:pPr lvl="2"/>
            <a:r>
              <a:rPr lang="en-US" sz="1800" dirty="0" smtClean="0"/>
              <a:t>The cache does not modify the data in the cache</a:t>
            </a:r>
          </a:p>
          <a:p>
            <a:pPr lvl="2"/>
            <a:r>
              <a:rPr lang="en-US" sz="1800" dirty="0" smtClean="0"/>
              <a:t>The update is propagated to the server replica</a:t>
            </a:r>
          </a:p>
          <a:p>
            <a:pPr lvl="5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>
                <a:solidFill>
                  <a:srgbClr val="0000FF"/>
                </a:solidFill>
              </a:rPr>
              <a:t>Write-through cache</a:t>
            </a:r>
          </a:p>
          <a:p>
            <a:pPr lvl="2"/>
            <a:r>
              <a:rPr lang="en-US" sz="1800" dirty="0" smtClean="0"/>
              <a:t>Directly modify the cache, and forward the update to the server</a:t>
            </a:r>
          </a:p>
          <a:p>
            <a:pPr lvl="6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>
                <a:solidFill>
                  <a:srgbClr val="0000FF"/>
                </a:solidFill>
              </a:rPr>
              <a:t>Write-back cache</a:t>
            </a:r>
          </a:p>
          <a:p>
            <a:pPr lvl="2"/>
            <a:r>
              <a:rPr lang="en-US" sz="1800" dirty="0" smtClean="0"/>
              <a:t>The client allows multiple writes to take place at the cache</a:t>
            </a:r>
          </a:p>
          <a:p>
            <a:pPr lvl="2"/>
            <a:r>
              <a:rPr lang="en-US" sz="1800" dirty="0" smtClean="0"/>
              <a:t>The client batches a set of writes, and will send the batched write updates to the server replica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3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Replica management describes </a:t>
            </a:r>
            <a:r>
              <a:rPr lang="en-US" sz="2400" u="sng" dirty="0" smtClean="0"/>
              <a:t>where</a:t>
            </a:r>
            <a:r>
              <a:rPr lang="en-US" sz="2400" dirty="0" smtClean="0"/>
              <a:t>, </a:t>
            </a:r>
            <a:r>
              <a:rPr lang="en-US" sz="2400" u="sng" dirty="0" smtClean="0"/>
              <a:t>when</a:t>
            </a:r>
            <a:r>
              <a:rPr lang="en-US" sz="2400" dirty="0" smtClean="0"/>
              <a:t> and </a:t>
            </a:r>
            <a:r>
              <a:rPr lang="en-US" sz="2400" u="sng" dirty="0" smtClean="0"/>
              <a:t>by whom</a:t>
            </a:r>
            <a:r>
              <a:rPr lang="en-US" sz="2400" dirty="0" smtClean="0"/>
              <a:t> replicas should be placed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We will study two problems under </a:t>
            </a:r>
            <a:r>
              <a:rPr lang="en-US" sz="2400" dirty="0"/>
              <a:t>replica </a:t>
            </a:r>
            <a:r>
              <a:rPr lang="en-US" sz="2400" dirty="0" smtClean="0"/>
              <a:t>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Replica-Server Placement</a:t>
            </a:r>
          </a:p>
          <a:p>
            <a:pPr lvl="2"/>
            <a:r>
              <a:rPr lang="en-US" sz="1800" dirty="0" smtClean="0"/>
              <a:t>Decides the best locations to place the replica server that can host data-stores</a:t>
            </a:r>
          </a:p>
          <a:p>
            <a:pPr lvl="6"/>
            <a:endParaRPr lang="en-US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Content Replication and Placement</a:t>
            </a:r>
          </a:p>
          <a:p>
            <a:pPr lvl="2"/>
            <a:r>
              <a:rPr lang="en-US" sz="1800" dirty="0" smtClean="0"/>
              <a:t>Finds the best server for placing the contents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914400" lvl="2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Consistency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Protocols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3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Server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Factors that affect placement of replica servers:</a:t>
            </a:r>
          </a:p>
          <a:p>
            <a:pPr lvl="1"/>
            <a:r>
              <a:rPr lang="en-US" sz="2000" dirty="0"/>
              <a:t>What are the possible locations where servers can be placed?</a:t>
            </a:r>
          </a:p>
          <a:p>
            <a:pPr lvl="2"/>
            <a:r>
              <a:rPr lang="en-US" sz="1600" dirty="0"/>
              <a:t>Should we place replica servers close-by or distribute it uniformly</a:t>
            </a:r>
            <a:r>
              <a:rPr lang="en-US" sz="1600" dirty="0" smtClean="0"/>
              <a:t>?</a:t>
            </a:r>
          </a:p>
          <a:p>
            <a:pPr lvl="7"/>
            <a:endParaRPr lang="en-US" sz="1200" dirty="0"/>
          </a:p>
          <a:p>
            <a:pPr lvl="1"/>
            <a:r>
              <a:rPr lang="en-US" sz="2000" dirty="0" smtClean="0"/>
              <a:t>How many replica servers can be placed?</a:t>
            </a:r>
          </a:p>
          <a:p>
            <a:pPr lvl="2"/>
            <a:r>
              <a:rPr lang="en-US" sz="1600" dirty="0" smtClean="0"/>
              <a:t>What are the trade-offs between placing many replica servers vs. few?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2000" dirty="0" smtClean="0"/>
              <a:t>How many clients are accessing the data from a location?</a:t>
            </a:r>
          </a:p>
          <a:p>
            <a:pPr lvl="2"/>
            <a:r>
              <a:rPr lang="en-US" sz="1600" dirty="0" smtClean="0"/>
              <a:t>More replicas at locations where most clients access improves performance and fault-tolerance</a:t>
            </a:r>
          </a:p>
          <a:p>
            <a:pPr lvl="8"/>
            <a:endParaRPr lang="en-US" sz="10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replicas have to be placed out 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locations, find the </a:t>
            </a:r>
            <a:r>
              <a:rPr lang="en-US" sz="2400" i="1" dirty="0" smtClean="0"/>
              <a:t>best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i="1" dirty="0" smtClean="0"/>
              <a:t> out of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locations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(K&lt;N)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8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Replica Server Placement – </a:t>
            </a:r>
            <a:br>
              <a:rPr lang="en-US" sz="3600" dirty="0" smtClean="0"/>
            </a:br>
            <a:r>
              <a:rPr lang="en-US" sz="3600" dirty="0" smtClean="0"/>
              <a:t>An Example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400" dirty="0" smtClean="0"/>
              <a:t>Problem: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 servers should be placed on some of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replica sites such that </a:t>
            </a:r>
          </a:p>
          <a:p>
            <a:pPr lvl="1"/>
            <a:r>
              <a:rPr lang="en-US" sz="2000" dirty="0" smtClean="0"/>
              <a:t>Clients have low-latency/high-bandwidth connections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Qiu </a:t>
            </a:r>
            <a:r>
              <a:rPr lang="en-US" sz="2400" i="1" dirty="0" smtClean="0"/>
              <a:t>et al. </a:t>
            </a:r>
            <a:r>
              <a:rPr lang="en-US" sz="2400" dirty="0" smtClean="0"/>
              <a:t>[2] suggested a Greedy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228600" y="3276601"/>
            <a:ext cx="670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Evaluate the cost of placing a replica on each of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/>
              <a:t> potential sites</a:t>
            </a:r>
          </a:p>
          <a:p>
            <a:pPr lvl="2"/>
            <a:r>
              <a:rPr lang="en-US" sz="1600" dirty="0" smtClean="0"/>
              <a:t>Examining </a:t>
            </a:r>
            <a:r>
              <a:rPr lang="en-US" sz="1600" dirty="0"/>
              <a:t>the </a:t>
            </a:r>
            <a:r>
              <a:rPr lang="en-US" sz="1600" i="1" dirty="0" smtClean="0"/>
              <a:t>cost </a:t>
            </a:r>
            <a:r>
              <a:rPr lang="en-US" sz="1600" dirty="0"/>
              <a:t>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/>
              <a:t> clients connecting to the replica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/>
              <a:t>Cost </a:t>
            </a:r>
            <a:r>
              <a:rPr lang="en-US" sz="1600" dirty="0" smtClean="0"/>
              <a:t>of </a:t>
            </a:r>
            <a:r>
              <a:rPr lang="en-US" sz="1600" dirty="0"/>
              <a:t>a link can be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1/bandwidth</a:t>
            </a:r>
            <a:r>
              <a:rPr lang="en-US" sz="1600" dirty="0"/>
              <a:t> 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Choose the lowest-cost site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In the second iteration, search for a second replica site which, in conjunction with the already selected site, yields the lowest cost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Iterate steps 2,3 and 4 until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/>
              <a:t> replicas are chosen</a:t>
            </a:r>
          </a:p>
        </p:txBody>
      </p:sp>
      <p:sp>
        <p:nvSpPr>
          <p:cNvPr id="7" name="Can 6"/>
          <p:cNvSpPr/>
          <p:nvPr/>
        </p:nvSpPr>
        <p:spPr>
          <a:xfrm>
            <a:off x="7533248" y="4524084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41101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9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9615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864" y="5329321"/>
            <a:ext cx="242618" cy="302385"/>
          </a:xfrm>
          <a:prstGeom prst="rect">
            <a:avLst/>
          </a:prstGeom>
          <a:noFill/>
          <a:extLst/>
        </p:spPr>
      </p:pic>
      <p:sp>
        <p:nvSpPr>
          <p:cNvPr id="12" name="Can 11"/>
          <p:cNvSpPr/>
          <p:nvPr/>
        </p:nvSpPr>
        <p:spPr>
          <a:xfrm>
            <a:off x="7547966" y="5219763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3" name="Can 12"/>
          <p:cNvSpPr/>
          <p:nvPr/>
        </p:nvSpPr>
        <p:spPr>
          <a:xfrm>
            <a:off x="8610600" y="5008406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an 13"/>
          <p:cNvSpPr/>
          <p:nvPr/>
        </p:nvSpPr>
        <p:spPr>
          <a:xfrm>
            <a:off x="8151312" y="3429000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44" y="4713370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62" y="49483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382" y="5540678"/>
            <a:ext cx="242618" cy="302385"/>
          </a:xfrm>
          <a:prstGeom prst="rect">
            <a:avLst/>
          </a:prstGeom>
          <a:noFill/>
          <a:extLst/>
        </p:spPr>
      </p:pic>
      <p:cxnSp>
        <p:nvCxnSpPr>
          <p:cNvPr id="21" name="Straight Connector 20"/>
          <p:cNvCxnSpPr>
            <a:stCxn id="9" idx="0"/>
          </p:cNvCxnSpPr>
          <p:nvPr/>
        </p:nvCxnSpPr>
        <p:spPr>
          <a:xfrm flipV="1">
            <a:off x="8046109" y="3749915"/>
            <a:ext cx="257859" cy="519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  <a:endCxn id="14" idx="2"/>
          </p:cNvCxnSpPr>
          <p:nvPr/>
        </p:nvCxnSpPr>
        <p:spPr>
          <a:xfrm flipV="1">
            <a:off x="6979310" y="3589458"/>
            <a:ext cx="1172002" cy="82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1"/>
          </p:cNvCxnSpPr>
          <p:nvPr/>
        </p:nvCxnSpPr>
        <p:spPr>
          <a:xfrm flipH="1" flipV="1">
            <a:off x="8515137" y="3589458"/>
            <a:ext cx="277376" cy="1418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0"/>
          </p:cNvCxnSpPr>
          <p:nvPr/>
        </p:nvCxnSpPr>
        <p:spPr>
          <a:xfrm flipV="1">
            <a:off x="8128171" y="3749915"/>
            <a:ext cx="175797" cy="1198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0"/>
            <a:endCxn id="14" idx="2"/>
          </p:cNvCxnSpPr>
          <p:nvPr/>
        </p:nvCxnSpPr>
        <p:spPr>
          <a:xfrm flipV="1">
            <a:off x="7237553" y="3589458"/>
            <a:ext cx="913759" cy="1123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0"/>
            <a:endCxn id="14" idx="2"/>
          </p:cNvCxnSpPr>
          <p:nvPr/>
        </p:nvCxnSpPr>
        <p:spPr>
          <a:xfrm flipV="1">
            <a:off x="7227173" y="3589458"/>
            <a:ext cx="924139" cy="173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0"/>
            <a:endCxn id="14" idx="4"/>
          </p:cNvCxnSpPr>
          <p:nvPr/>
        </p:nvCxnSpPr>
        <p:spPr>
          <a:xfrm flipV="1">
            <a:off x="8260691" y="3589458"/>
            <a:ext cx="254446" cy="1951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053238" y="3276600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C=100</a:t>
            </a:r>
            <a:endParaRPr lang="en-US" sz="900" dirty="0"/>
          </a:p>
        </p:txBody>
      </p:sp>
      <p:sp>
        <p:nvSpPr>
          <p:cNvPr id="52" name="Rectangle 51"/>
          <p:cNvSpPr/>
          <p:nvPr/>
        </p:nvSpPr>
        <p:spPr>
          <a:xfrm>
            <a:off x="7401452" y="4371684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C=40</a:t>
            </a:r>
            <a:endParaRPr lang="en-US" sz="900" dirty="0"/>
          </a:p>
        </p:txBody>
      </p:sp>
      <p:sp>
        <p:nvSpPr>
          <p:cNvPr id="53" name="Rectangle 52"/>
          <p:cNvSpPr/>
          <p:nvPr/>
        </p:nvSpPr>
        <p:spPr>
          <a:xfrm>
            <a:off x="8533559" y="49395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C=90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7451197" y="50919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C=60</a:t>
            </a:r>
            <a:endParaRPr lang="en-US" sz="900" dirty="0"/>
          </a:p>
        </p:txBody>
      </p:sp>
      <p:sp>
        <p:nvSpPr>
          <p:cNvPr id="55" name="Can 54"/>
          <p:cNvSpPr/>
          <p:nvPr/>
        </p:nvSpPr>
        <p:spPr>
          <a:xfrm>
            <a:off x="7551913" y="4524777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Can 59"/>
          <p:cNvSpPr/>
          <p:nvPr/>
        </p:nvSpPr>
        <p:spPr>
          <a:xfrm>
            <a:off x="7541887" y="5235466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61" name="Straight Connector 60"/>
          <p:cNvCxnSpPr>
            <a:stCxn id="10" idx="3"/>
            <a:endCxn id="60" idx="2"/>
          </p:cNvCxnSpPr>
          <p:nvPr/>
        </p:nvCxnSpPr>
        <p:spPr>
          <a:xfrm flipV="1">
            <a:off x="7348482" y="5395924"/>
            <a:ext cx="193405" cy="8459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0"/>
            <a:endCxn id="60" idx="4"/>
          </p:cNvCxnSpPr>
          <p:nvPr/>
        </p:nvCxnSpPr>
        <p:spPr>
          <a:xfrm flipH="1" flipV="1">
            <a:off x="7905712" y="5395924"/>
            <a:ext cx="354979" cy="14475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6" idx="2"/>
            <a:endCxn id="60" idx="4"/>
          </p:cNvCxnSpPr>
          <p:nvPr/>
        </p:nvCxnSpPr>
        <p:spPr>
          <a:xfrm flipH="1">
            <a:off x="7905712" y="5250706"/>
            <a:ext cx="222459" cy="14521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5" idx="3"/>
            <a:endCxn id="55" idx="2"/>
          </p:cNvCxnSpPr>
          <p:nvPr/>
        </p:nvCxnSpPr>
        <p:spPr>
          <a:xfrm flipV="1">
            <a:off x="7358862" y="4685235"/>
            <a:ext cx="193051" cy="1793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5" idx="4"/>
            <a:endCxn id="9" idx="2"/>
          </p:cNvCxnSpPr>
          <p:nvPr/>
        </p:nvCxnSpPr>
        <p:spPr>
          <a:xfrm flipV="1">
            <a:off x="7915738" y="4572000"/>
            <a:ext cx="130371" cy="11323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5" idx="1"/>
            <a:endCxn id="8" idx="3"/>
          </p:cNvCxnSpPr>
          <p:nvPr/>
        </p:nvCxnSpPr>
        <p:spPr>
          <a:xfrm flipH="1" flipV="1">
            <a:off x="7100619" y="4261314"/>
            <a:ext cx="633207" cy="26346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27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50" grpId="0" animBg="1"/>
      <p:bldP spid="50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4" grpId="0" animBg="1"/>
      <p:bldP spid="54" grpId="1" animBg="1"/>
      <p:bldP spid="55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Content Replication and Placement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Consistency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Protocols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27590</TotalTime>
  <Words>2469</Words>
  <Application>Microsoft Office PowerPoint</Application>
  <PresentationFormat>On-screen Show (4:3)</PresentationFormat>
  <Paragraphs>552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Design</vt:lpstr>
      <vt:lpstr>Distributed Systems CS 15-440 </vt:lpstr>
      <vt:lpstr>Today…</vt:lpstr>
      <vt:lpstr>Recap: Topics covered in  Consistency Models</vt:lpstr>
      <vt:lpstr>Overview</vt:lpstr>
      <vt:lpstr>Replica Management</vt:lpstr>
      <vt:lpstr>Overview</vt:lpstr>
      <vt:lpstr>Replica Server Placement</vt:lpstr>
      <vt:lpstr>Replica Server Placement –  An Example Approach</vt:lpstr>
      <vt:lpstr>Overview</vt:lpstr>
      <vt:lpstr>Content Replication and Placement</vt:lpstr>
      <vt:lpstr>Logical Organization of Replicas</vt:lpstr>
      <vt:lpstr>1. Permanent Replicas</vt:lpstr>
      <vt:lpstr>2. Server-initiated Replicas</vt:lpstr>
      <vt:lpstr>Dynamic Replication in  Server-initiated Replicas</vt:lpstr>
      <vt:lpstr>3. Client-initiated Replicas</vt:lpstr>
      <vt:lpstr>Summary of Replica Management</vt:lpstr>
      <vt:lpstr>Overview</vt:lpstr>
      <vt:lpstr>Consistency Protocols</vt:lpstr>
      <vt:lpstr>Overview of Consistency Protocols</vt:lpstr>
      <vt:lpstr>Primary-based protocols</vt:lpstr>
      <vt:lpstr>Remote-Write Protocol</vt:lpstr>
      <vt:lpstr>Remote-Write Protocol – Discussion</vt:lpstr>
      <vt:lpstr>Overview of Consistency Protocols</vt:lpstr>
      <vt:lpstr>Replicated-Write Protocol</vt:lpstr>
      <vt:lpstr>Active Replication Protocol</vt:lpstr>
      <vt:lpstr>Centralized Active Replication Protocol</vt:lpstr>
      <vt:lpstr>Overview of Consistency Protocols</vt:lpstr>
      <vt:lpstr>Cache Coherence Protocols</vt:lpstr>
      <vt:lpstr>Cache Coherence Protocols (cont’d)</vt:lpstr>
      <vt:lpstr>1. When Data is Modified at the Server</vt:lpstr>
      <vt:lpstr>2. When Data is Modified at the Cache</vt:lpstr>
      <vt:lpstr>Summary of Consistency Protocols</vt:lpstr>
      <vt:lpstr>Consistency and Replication –  Brief Summary</vt:lpstr>
      <vt:lpstr>Next Classes</vt:lpstr>
      <vt:lpstr>References</vt:lpstr>
      <vt:lpstr>Back-up Slides</vt:lpstr>
      <vt:lpstr>Overview of Consistency Protocols</vt:lpstr>
      <vt:lpstr>Local-Write Protocols</vt:lpstr>
      <vt:lpstr>Local-Write Protocol</vt:lpstr>
      <vt:lpstr>Overview of Consistency Protocols</vt:lpstr>
      <vt:lpstr>Two aspects of Cache  Coherence Protocols</vt:lpstr>
      <vt:lpstr>Overview of Consistency Protocols</vt:lpstr>
      <vt:lpstr>Coherence Detection Strategies</vt:lpstr>
      <vt:lpstr>Coherence Detection Strategies</vt:lpstr>
      <vt:lpstr>Overview of Consistency Protocols</vt:lpstr>
      <vt:lpstr>Coherence Enforcement Strategies</vt:lpstr>
      <vt:lpstr>1. When Data is Modified at the Server</vt:lpstr>
      <vt:lpstr>2. When Data is Modified at the Cache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Vinay Kolar</cp:lastModifiedBy>
  <cp:revision>3238</cp:revision>
  <dcterms:created xsi:type="dcterms:W3CDTF">2008-11-03T12:44:07Z</dcterms:created>
  <dcterms:modified xsi:type="dcterms:W3CDTF">2011-10-12T11:31:15Z</dcterms:modified>
</cp:coreProperties>
</file>