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421" r:id="rId2"/>
    <p:sldId id="567" r:id="rId3"/>
    <p:sldId id="606" r:id="rId4"/>
    <p:sldId id="657" r:id="rId5"/>
    <p:sldId id="641" r:id="rId6"/>
    <p:sldId id="646" r:id="rId7"/>
    <p:sldId id="647" r:id="rId8"/>
    <p:sldId id="649" r:id="rId9"/>
    <p:sldId id="648" r:id="rId10"/>
    <p:sldId id="650" r:id="rId11"/>
    <p:sldId id="651" r:id="rId12"/>
    <p:sldId id="605" r:id="rId13"/>
    <p:sldId id="658" r:id="rId14"/>
    <p:sldId id="659" r:id="rId15"/>
    <p:sldId id="660" r:id="rId16"/>
    <p:sldId id="662" r:id="rId17"/>
    <p:sldId id="663" r:id="rId18"/>
    <p:sldId id="661" r:id="rId19"/>
    <p:sldId id="664" r:id="rId20"/>
    <p:sldId id="665" r:id="rId21"/>
    <p:sldId id="666" r:id="rId22"/>
    <p:sldId id="667" r:id="rId23"/>
    <p:sldId id="669" r:id="rId24"/>
    <p:sldId id="668" r:id="rId25"/>
    <p:sldId id="670" r:id="rId26"/>
    <p:sldId id="671" r:id="rId27"/>
    <p:sldId id="672" r:id="rId28"/>
    <p:sldId id="673" r:id="rId29"/>
    <p:sldId id="674" r:id="rId30"/>
    <p:sldId id="675" r:id="rId31"/>
    <p:sldId id="677" r:id="rId32"/>
    <p:sldId id="678" r:id="rId33"/>
    <p:sldId id="676" r:id="rId34"/>
    <p:sldId id="679" r:id="rId35"/>
    <p:sldId id="680" r:id="rId36"/>
    <p:sldId id="681" r:id="rId37"/>
    <p:sldId id="683" r:id="rId38"/>
    <p:sldId id="682" r:id="rId39"/>
    <p:sldId id="684" r:id="rId40"/>
    <p:sldId id="685" r:id="rId41"/>
    <p:sldId id="686" r:id="rId42"/>
    <p:sldId id="687" r:id="rId43"/>
    <p:sldId id="688" r:id="rId44"/>
    <p:sldId id="689" r:id="rId45"/>
    <p:sldId id="691" r:id="rId46"/>
    <p:sldId id="692" r:id="rId47"/>
    <p:sldId id="693" r:id="rId48"/>
    <p:sldId id="690" r:id="rId49"/>
    <p:sldId id="384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5050"/>
    <a:srgbClr val="C0C0C0"/>
    <a:srgbClr val="FFFFFF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01" autoAdjust="0"/>
    <p:restoredTop sz="87811" autoAdjust="0"/>
  </p:normalViewPr>
  <p:slideViewPr>
    <p:cSldViewPr>
      <p:cViewPr varScale="1">
        <p:scale>
          <a:sx n="109" d="100"/>
          <a:sy n="109" d="100"/>
        </p:scale>
        <p:origin x="-8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3E468-48E8-4764-ABE6-15345F672A1B}" type="doc">
      <dgm:prSet loTypeId="urn:microsoft.com/office/officeart/2009/3/layout/StepUpProcess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94E84567-D927-4146-82AC-C586301AED5E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FF"/>
              </a:solidFill>
            </a:rPr>
            <a:t>Introduction</a:t>
          </a:r>
          <a:endParaRPr lang="en-US" sz="1800" b="1" dirty="0">
            <a:solidFill>
              <a:srgbClr val="0000FF"/>
            </a:solidFill>
          </a:endParaRPr>
        </a:p>
      </dgm:t>
    </dgm:pt>
    <dgm:pt modelId="{1D570A37-C9A7-431A-89DA-4C24314D697C}" type="parTrans" cxnId="{610B3AD6-491A-485E-B136-7DCA296CBC5F}">
      <dgm:prSet/>
      <dgm:spPr/>
      <dgm:t>
        <a:bodyPr/>
        <a:lstStyle/>
        <a:p>
          <a:endParaRPr lang="en-US"/>
        </a:p>
      </dgm:t>
    </dgm:pt>
    <dgm:pt modelId="{2C8F4921-3B5D-4EC8-B5F8-221E6453E9AF}" type="sibTrans" cxnId="{610B3AD6-491A-485E-B136-7DCA296CBC5F}">
      <dgm:prSet/>
      <dgm:spPr/>
      <dgm:t>
        <a:bodyPr/>
        <a:lstStyle/>
        <a:p>
          <a:endParaRPr lang="en-US"/>
        </a:p>
      </dgm:t>
    </dgm:pt>
    <dgm:pt modelId="{31927486-9B3C-4251-B201-728AFC4CB0C9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FF"/>
              </a:solidFill>
            </a:rPr>
            <a:t>Secure Channels</a:t>
          </a:r>
          <a:endParaRPr lang="en-US" sz="1800" b="1" dirty="0">
            <a:solidFill>
              <a:srgbClr val="0000FF"/>
            </a:solidFill>
          </a:endParaRPr>
        </a:p>
      </dgm:t>
    </dgm:pt>
    <dgm:pt modelId="{3E00E69C-157D-4EF6-AD5B-9FED55DF6DCA}" type="parTrans" cxnId="{09802AFD-8774-4165-B81C-BE8FDCD8E7DC}">
      <dgm:prSet/>
      <dgm:spPr/>
      <dgm:t>
        <a:bodyPr/>
        <a:lstStyle/>
        <a:p>
          <a:endParaRPr lang="en-US"/>
        </a:p>
      </dgm:t>
    </dgm:pt>
    <dgm:pt modelId="{359EC9D6-ECDA-46FF-AC51-EE8A98401E5B}" type="sibTrans" cxnId="{09802AFD-8774-4165-B81C-BE8FDCD8E7DC}">
      <dgm:prSet/>
      <dgm:spPr/>
      <dgm:t>
        <a:bodyPr/>
        <a:lstStyle/>
        <a:p>
          <a:endParaRPr lang="en-US"/>
        </a:p>
      </dgm:t>
    </dgm:pt>
    <dgm:pt modelId="{0DD7E021-3714-4E34-86A7-45C0480BB803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FF"/>
              </a:solidFill>
            </a:rPr>
            <a:t>Security Management</a:t>
          </a:r>
          <a:endParaRPr lang="en-US" sz="1800" b="1" dirty="0">
            <a:solidFill>
              <a:srgbClr val="0000FF"/>
            </a:solidFill>
          </a:endParaRPr>
        </a:p>
      </dgm:t>
    </dgm:pt>
    <dgm:pt modelId="{EE3C1FBB-436F-47BC-83F0-8446D40F4F30}" type="parTrans" cxnId="{4144510D-7D06-40C9-8504-6DC2E2F8CC42}">
      <dgm:prSet/>
      <dgm:spPr/>
      <dgm:t>
        <a:bodyPr/>
        <a:lstStyle/>
        <a:p>
          <a:endParaRPr lang="en-US"/>
        </a:p>
      </dgm:t>
    </dgm:pt>
    <dgm:pt modelId="{7D72AE66-81FD-4ECD-BA84-C3CB09E921EC}" type="sibTrans" cxnId="{4144510D-7D06-40C9-8504-6DC2E2F8CC42}">
      <dgm:prSet/>
      <dgm:spPr/>
      <dgm:t>
        <a:bodyPr/>
        <a:lstStyle/>
        <a:p>
          <a:endParaRPr lang="en-US"/>
        </a:p>
      </dgm:t>
    </dgm:pt>
    <dgm:pt modelId="{F26090FF-CD88-4F95-B2BC-ECCE52F7EAB3}">
      <dgm:prSet phldrT="[Text]" custT="1"/>
      <dgm:spPr/>
      <dgm:t>
        <a:bodyPr/>
        <a:lstStyle/>
        <a:p>
          <a:r>
            <a:rPr lang="en-US" sz="1400" dirty="0" smtClean="0"/>
            <a:t>Threats, policies and mechanisms</a:t>
          </a:r>
          <a:endParaRPr lang="en-US" sz="1400" dirty="0"/>
        </a:p>
      </dgm:t>
    </dgm:pt>
    <dgm:pt modelId="{CA16AB49-C27A-47F7-A2C5-637AB3406818}" type="parTrans" cxnId="{A63A6C2C-C719-4592-A69E-F9DFD679329D}">
      <dgm:prSet/>
      <dgm:spPr/>
      <dgm:t>
        <a:bodyPr/>
        <a:lstStyle/>
        <a:p>
          <a:endParaRPr lang="en-US"/>
        </a:p>
      </dgm:t>
    </dgm:pt>
    <dgm:pt modelId="{C4AE3DCE-A98E-48F9-8747-CCE06C546C0D}" type="sibTrans" cxnId="{A63A6C2C-C719-4592-A69E-F9DFD679329D}">
      <dgm:prSet/>
      <dgm:spPr/>
      <dgm:t>
        <a:bodyPr/>
        <a:lstStyle/>
        <a:p>
          <a:endParaRPr lang="en-US"/>
        </a:p>
      </dgm:t>
    </dgm:pt>
    <dgm:pt modelId="{1D247DA3-0021-4EB4-86B5-6786A22D5851}">
      <dgm:prSet phldrT="[Text]" custT="1"/>
      <dgm:spPr/>
      <dgm:t>
        <a:bodyPr/>
        <a:lstStyle/>
        <a:p>
          <a:r>
            <a:rPr lang="en-US" sz="1400" dirty="0" smtClean="0"/>
            <a:t>Message Integrity and Confidentiality</a:t>
          </a:r>
          <a:endParaRPr lang="en-US" sz="1400" dirty="0"/>
        </a:p>
      </dgm:t>
    </dgm:pt>
    <dgm:pt modelId="{09E78951-2237-473C-B84C-76D354403D36}" type="parTrans" cxnId="{883B1F8B-1248-498B-9724-AF326F7984C5}">
      <dgm:prSet/>
      <dgm:spPr/>
      <dgm:t>
        <a:bodyPr/>
        <a:lstStyle/>
        <a:p>
          <a:endParaRPr lang="en-US"/>
        </a:p>
      </dgm:t>
    </dgm:pt>
    <dgm:pt modelId="{861686EE-BFB6-4CA5-99AA-87DB365A7B1E}" type="sibTrans" cxnId="{883B1F8B-1248-498B-9724-AF326F7984C5}">
      <dgm:prSet/>
      <dgm:spPr/>
      <dgm:t>
        <a:bodyPr/>
        <a:lstStyle/>
        <a:p>
          <a:endParaRPr lang="en-US"/>
        </a:p>
      </dgm:t>
    </dgm:pt>
    <dgm:pt modelId="{0BA22747-1DF5-4C34-B147-FECD0EBEFB49}">
      <dgm:prSet phldrT="[Text]" custT="1"/>
      <dgm:spPr/>
      <dgm:t>
        <a:bodyPr/>
        <a:lstStyle/>
        <a:p>
          <a:r>
            <a:rPr lang="en-US" sz="1400" dirty="0" smtClean="0"/>
            <a:t>Authentication</a:t>
          </a:r>
          <a:endParaRPr lang="en-US" sz="1400" dirty="0"/>
        </a:p>
      </dgm:t>
    </dgm:pt>
    <dgm:pt modelId="{EFCEB2CB-6066-4F4B-8A45-9804D69C721E}" type="parTrans" cxnId="{57D6DC65-8D50-498A-A4FB-5F491336DD63}">
      <dgm:prSet/>
      <dgm:spPr/>
      <dgm:t>
        <a:bodyPr/>
        <a:lstStyle/>
        <a:p>
          <a:endParaRPr lang="en-US"/>
        </a:p>
      </dgm:t>
    </dgm:pt>
    <dgm:pt modelId="{7AD8D32F-299A-4A5F-AECB-A286EE4D71E8}" type="sibTrans" cxnId="{57D6DC65-8D50-498A-A4FB-5F491336DD63}">
      <dgm:prSet/>
      <dgm:spPr/>
      <dgm:t>
        <a:bodyPr/>
        <a:lstStyle/>
        <a:p>
          <a:endParaRPr lang="en-US"/>
        </a:p>
      </dgm:t>
    </dgm:pt>
    <dgm:pt modelId="{F6DAFB61-63A0-4050-9141-190BE061AB4C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00FF"/>
              </a:solidFill>
            </a:rPr>
            <a:t>Access Control</a:t>
          </a:r>
          <a:endParaRPr lang="en-US" sz="1800" b="1" dirty="0">
            <a:solidFill>
              <a:srgbClr val="0000FF"/>
            </a:solidFill>
          </a:endParaRPr>
        </a:p>
      </dgm:t>
    </dgm:pt>
    <dgm:pt modelId="{A410860B-C85B-423E-A7B0-33B903F1123C}" type="parTrans" cxnId="{8345E0EE-9D8A-4CCD-BB20-3FADE3D8E841}">
      <dgm:prSet/>
      <dgm:spPr/>
      <dgm:t>
        <a:bodyPr/>
        <a:lstStyle/>
        <a:p>
          <a:endParaRPr lang="en-US"/>
        </a:p>
      </dgm:t>
    </dgm:pt>
    <dgm:pt modelId="{1BFED55B-09CD-4AF5-8AEB-217BB370C2D8}" type="sibTrans" cxnId="{8345E0EE-9D8A-4CCD-BB20-3FADE3D8E841}">
      <dgm:prSet/>
      <dgm:spPr/>
      <dgm:t>
        <a:bodyPr/>
        <a:lstStyle/>
        <a:p>
          <a:endParaRPr lang="en-US"/>
        </a:p>
      </dgm:t>
    </dgm:pt>
    <dgm:pt modelId="{EF213535-5810-4B76-B9D0-3DD71AFE1A73}">
      <dgm:prSet phldrT="[Text]" custT="1"/>
      <dgm:spPr/>
      <dgm:t>
        <a:bodyPr/>
        <a:lstStyle/>
        <a:p>
          <a:r>
            <a:rPr lang="en-US" sz="1400" dirty="0" smtClean="0"/>
            <a:t>Key Management</a:t>
          </a:r>
          <a:endParaRPr lang="en-US" sz="1400" dirty="0"/>
        </a:p>
      </dgm:t>
    </dgm:pt>
    <dgm:pt modelId="{96A0251A-8409-4386-8247-0E79A060A3E3}" type="parTrans" cxnId="{D24BC2CF-5D52-4DEC-AF22-576771E0A995}">
      <dgm:prSet/>
      <dgm:spPr/>
      <dgm:t>
        <a:bodyPr/>
        <a:lstStyle/>
        <a:p>
          <a:endParaRPr lang="en-US"/>
        </a:p>
      </dgm:t>
    </dgm:pt>
    <dgm:pt modelId="{0AACAA42-35E3-4D9E-8CF8-D5355AE1279F}" type="sibTrans" cxnId="{D24BC2CF-5D52-4DEC-AF22-576771E0A995}">
      <dgm:prSet/>
      <dgm:spPr/>
      <dgm:t>
        <a:bodyPr/>
        <a:lstStyle/>
        <a:p>
          <a:endParaRPr lang="en-US"/>
        </a:p>
      </dgm:t>
    </dgm:pt>
    <dgm:pt modelId="{8482F2C0-2F5D-450E-A3A9-B761AB7CE71E}">
      <dgm:prSet phldrT="[Text]" custT="1"/>
      <dgm:spPr/>
      <dgm:t>
        <a:bodyPr/>
        <a:lstStyle/>
        <a:p>
          <a:r>
            <a:rPr lang="en-US" sz="1400" dirty="0" smtClean="0"/>
            <a:t>Authorization Management</a:t>
          </a:r>
          <a:endParaRPr lang="en-US" sz="1400" dirty="0"/>
        </a:p>
      </dgm:t>
    </dgm:pt>
    <dgm:pt modelId="{FC7AC8D2-091D-4983-9746-5211A563193F}" type="parTrans" cxnId="{D8FF2916-DF8D-4072-AAFF-8F7826E79013}">
      <dgm:prSet/>
      <dgm:spPr/>
      <dgm:t>
        <a:bodyPr/>
        <a:lstStyle/>
        <a:p>
          <a:endParaRPr lang="en-US"/>
        </a:p>
      </dgm:t>
    </dgm:pt>
    <dgm:pt modelId="{4322A346-DEC1-4393-A3DD-D11C4D6692ED}" type="sibTrans" cxnId="{D8FF2916-DF8D-4072-AAFF-8F7826E79013}">
      <dgm:prSet/>
      <dgm:spPr/>
      <dgm:t>
        <a:bodyPr/>
        <a:lstStyle/>
        <a:p>
          <a:endParaRPr lang="en-US"/>
        </a:p>
      </dgm:t>
    </dgm:pt>
    <dgm:pt modelId="{4243F6C3-BE3B-4109-806B-8736EB522FFA}">
      <dgm:prSet phldrT="[Text]" custT="1"/>
      <dgm:spPr/>
      <dgm:t>
        <a:bodyPr/>
        <a:lstStyle/>
        <a:p>
          <a:r>
            <a:rPr lang="en-US" sz="1400" dirty="0" smtClean="0"/>
            <a:t>Cryptography</a:t>
          </a:r>
          <a:endParaRPr lang="en-US" sz="1400" dirty="0"/>
        </a:p>
      </dgm:t>
    </dgm:pt>
    <dgm:pt modelId="{31E7565B-14E8-4362-AB54-FFF909DBF7FD}" type="parTrans" cxnId="{E149BD1D-BB48-4A9E-87F7-9DAA1085107B}">
      <dgm:prSet/>
      <dgm:spPr/>
      <dgm:t>
        <a:bodyPr/>
        <a:lstStyle/>
        <a:p>
          <a:endParaRPr lang="en-US"/>
        </a:p>
      </dgm:t>
    </dgm:pt>
    <dgm:pt modelId="{540E347E-FDF7-4C5F-A9AC-A2AA1F939953}" type="sibTrans" cxnId="{E149BD1D-BB48-4A9E-87F7-9DAA1085107B}">
      <dgm:prSet/>
      <dgm:spPr/>
      <dgm:t>
        <a:bodyPr/>
        <a:lstStyle/>
        <a:p>
          <a:endParaRPr lang="en-US"/>
        </a:p>
      </dgm:t>
    </dgm:pt>
    <dgm:pt modelId="{607663C3-10C2-490F-BF14-3A83F5EB0BA8}">
      <dgm:prSet phldrT="[Text]" custT="1"/>
      <dgm:spPr/>
      <dgm:t>
        <a:bodyPr/>
        <a:lstStyle/>
        <a:p>
          <a:r>
            <a:rPr lang="en-US" sz="1400" dirty="0" smtClean="0"/>
            <a:t>Access Control Matrix</a:t>
          </a:r>
          <a:endParaRPr lang="en-US" sz="1400" dirty="0"/>
        </a:p>
      </dgm:t>
    </dgm:pt>
    <dgm:pt modelId="{336FE880-87D9-4A3B-87DD-60124DD6B6F1}" type="parTrans" cxnId="{08D9E069-C66B-4E50-B10C-1D2E716CA0B4}">
      <dgm:prSet/>
      <dgm:spPr/>
      <dgm:t>
        <a:bodyPr/>
        <a:lstStyle/>
        <a:p>
          <a:endParaRPr lang="en-US"/>
        </a:p>
      </dgm:t>
    </dgm:pt>
    <dgm:pt modelId="{206FF45C-377D-478A-B30D-0BB03F2C8370}" type="sibTrans" cxnId="{08D9E069-C66B-4E50-B10C-1D2E716CA0B4}">
      <dgm:prSet/>
      <dgm:spPr/>
      <dgm:t>
        <a:bodyPr/>
        <a:lstStyle/>
        <a:p>
          <a:endParaRPr lang="en-US"/>
        </a:p>
      </dgm:t>
    </dgm:pt>
    <dgm:pt modelId="{3F46088A-FD4F-41A6-83AF-63E3FD0DBF61}">
      <dgm:prSet phldrT="[Text]" custT="1"/>
      <dgm:spPr/>
      <dgm:t>
        <a:bodyPr/>
        <a:lstStyle/>
        <a:p>
          <a:r>
            <a:rPr lang="en-US" sz="1400" dirty="0" smtClean="0"/>
            <a:t>Protection Domains</a:t>
          </a:r>
          <a:endParaRPr lang="en-US" sz="1400" dirty="0"/>
        </a:p>
      </dgm:t>
    </dgm:pt>
    <dgm:pt modelId="{BDA8A10A-CC5A-4567-B6C2-F3ED50E4863A}" type="parTrans" cxnId="{839E665E-F7E1-460D-9E71-7B2EE26FA411}">
      <dgm:prSet/>
      <dgm:spPr/>
      <dgm:t>
        <a:bodyPr/>
        <a:lstStyle/>
        <a:p>
          <a:endParaRPr lang="en-US"/>
        </a:p>
      </dgm:t>
    </dgm:pt>
    <dgm:pt modelId="{F9B1884C-4923-4548-8FFC-731AF7B11019}" type="sibTrans" cxnId="{839E665E-F7E1-460D-9E71-7B2EE26FA411}">
      <dgm:prSet/>
      <dgm:spPr/>
      <dgm:t>
        <a:bodyPr/>
        <a:lstStyle/>
        <a:p>
          <a:endParaRPr lang="en-US"/>
        </a:p>
      </dgm:t>
    </dgm:pt>
    <dgm:pt modelId="{B6E8B2CA-CD91-46D0-A8A1-CAD53242EF19}" type="pres">
      <dgm:prSet presAssocID="{DEF3E468-48E8-4764-ABE6-15345F672A1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AE16B53-BC2B-43D6-A5BC-41118CB1DA25}" type="pres">
      <dgm:prSet presAssocID="{94E84567-D927-4146-82AC-C586301AED5E}" presName="composite" presStyleCnt="0"/>
      <dgm:spPr/>
    </dgm:pt>
    <dgm:pt modelId="{76D5923B-8022-4D87-BCCC-136E9AF63863}" type="pres">
      <dgm:prSet presAssocID="{94E84567-D927-4146-82AC-C586301AED5E}" presName="LShape" presStyleLbl="alignNode1" presStyleIdx="0" presStyleCnt="7"/>
      <dgm:spPr/>
    </dgm:pt>
    <dgm:pt modelId="{25F98B4C-9F3B-48D8-9CBE-ECCEB6945FEA}" type="pres">
      <dgm:prSet presAssocID="{94E84567-D927-4146-82AC-C586301AED5E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8C657-5676-4903-AE89-3FB4D38FB36A}" type="pres">
      <dgm:prSet presAssocID="{94E84567-D927-4146-82AC-C586301AED5E}" presName="Triangle" presStyleLbl="alignNode1" presStyleIdx="1" presStyleCnt="7"/>
      <dgm:spPr/>
    </dgm:pt>
    <dgm:pt modelId="{42672F88-418A-44B0-A0D7-7F6397930521}" type="pres">
      <dgm:prSet presAssocID="{2C8F4921-3B5D-4EC8-B5F8-221E6453E9AF}" presName="sibTrans" presStyleCnt="0"/>
      <dgm:spPr/>
    </dgm:pt>
    <dgm:pt modelId="{972FD421-4EAA-4654-B006-7ED88A102731}" type="pres">
      <dgm:prSet presAssocID="{2C8F4921-3B5D-4EC8-B5F8-221E6453E9AF}" presName="space" presStyleCnt="0"/>
      <dgm:spPr/>
    </dgm:pt>
    <dgm:pt modelId="{999EE453-6EAA-4E8B-972D-FF3C59106DB7}" type="pres">
      <dgm:prSet presAssocID="{31927486-9B3C-4251-B201-728AFC4CB0C9}" presName="composite" presStyleCnt="0"/>
      <dgm:spPr/>
    </dgm:pt>
    <dgm:pt modelId="{70AF6A7B-9502-4C47-9A60-3AF45B7F80DC}" type="pres">
      <dgm:prSet presAssocID="{31927486-9B3C-4251-B201-728AFC4CB0C9}" presName="LShape" presStyleLbl="alignNode1" presStyleIdx="2" presStyleCnt="7"/>
      <dgm:spPr/>
    </dgm:pt>
    <dgm:pt modelId="{DC4045E2-D6FB-4175-9209-BFEF8B515C88}" type="pres">
      <dgm:prSet presAssocID="{31927486-9B3C-4251-B201-728AFC4CB0C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1D8E4-6CB5-4273-9A8E-CCB384340940}" type="pres">
      <dgm:prSet presAssocID="{31927486-9B3C-4251-B201-728AFC4CB0C9}" presName="Triangle" presStyleLbl="alignNode1" presStyleIdx="3" presStyleCnt="7"/>
      <dgm:spPr/>
    </dgm:pt>
    <dgm:pt modelId="{7F3DE66B-8CE6-42D9-94B6-23D6492CDA79}" type="pres">
      <dgm:prSet presAssocID="{359EC9D6-ECDA-46FF-AC51-EE8A98401E5B}" presName="sibTrans" presStyleCnt="0"/>
      <dgm:spPr/>
    </dgm:pt>
    <dgm:pt modelId="{54F80490-4484-42EB-83D0-45D67D7FB80D}" type="pres">
      <dgm:prSet presAssocID="{359EC9D6-ECDA-46FF-AC51-EE8A98401E5B}" presName="space" presStyleCnt="0"/>
      <dgm:spPr/>
    </dgm:pt>
    <dgm:pt modelId="{8871F3A3-71BA-4480-96A9-A2011FC20275}" type="pres">
      <dgm:prSet presAssocID="{F6DAFB61-63A0-4050-9141-190BE061AB4C}" presName="composite" presStyleCnt="0"/>
      <dgm:spPr/>
    </dgm:pt>
    <dgm:pt modelId="{81FF0E49-5950-483D-8043-E39133B848AB}" type="pres">
      <dgm:prSet presAssocID="{F6DAFB61-63A0-4050-9141-190BE061AB4C}" presName="LShape" presStyleLbl="alignNode1" presStyleIdx="4" presStyleCnt="7"/>
      <dgm:spPr/>
    </dgm:pt>
    <dgm:pt modelId="{7FA7E36F-7929-4466-B8BF-428F20E324E1}" type="pres">
      <dgm:prSet presAssocID="{F6DAFB61-63A0-4050-9141-190BE061AB4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81B67-0F96-4FAC-974B-71B4B34C363E}" type="pres">
      <dgm:prSet presAssocID="{F6DAFB61-63A0-4050-9141-190BE061AB4C}" presName="Triangle" presStyleLbl="alignNode1" presStyleIdx="5" presStyleCnt="7"/>
      <dgm:spPr/>
    </dgm:pt>
    <dgm:pt modelId="{32260D0D-572D-4DC8-A914-5B0EF207EB3A}" type="pres">
      <dgm:prSet presAssocID="{1BFED55B-09CD-4AF5-8AEB-217BB370C2D8}" presName="sibTrans" presStyleCnt="0"/>
      <dgm:spPr/>
    </dgm:pt>
    <dgm:pt modelId="{6915E474-7781-4491-B5B1-EE9AC6D28A5D}" type="pres">
      <dgm:prSet presAssocID="{1BFED55B-09CD-4AF5-8AEB-217BB370C2D8}" presName="space" presStyleCnt="0"/>
      <dgm:spPr/>
    </dgm:pt>
    <dgm:pt modelId="{4F4734F4-0900-4125-B91A-C23DC6FC218A}" type="pres">
      <dgm:prSet presAssocID="{0DD7E021-3714-4E34-86A7-45C0480BB803}" presName="composite" presStyleCnt="0"/>
      <dgm:spPr/>
    </dgm:pt>
    <dgm:pt modelId="{67C26986-68C9-4CFA-BD81-34421457D068}" type="pres">
      <dgm:prSet presAssocID="{0DD7E021-3714-4E34-86A7-45C0480BB803}" presName="LShape" presStyleLbl="alignNode1" presStyleIdx="6" presStyleCnt="7"/>
      <dgm:spPr/>
    </dgm:pt>
    <dgm:pt modelId="{9A4C0152-600F-4B76-B13A-30640323DE84}" type="pres">
      <dgm:prSet presAssocID="{0DD7E021-3714-4E34-86A7-45C0480BB80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45E0EE-9D8A-4CCD-BB20-3FADE3D8E841}" srcId="{DEF3E468-48E8-4764-ABE6-15345F672A1B}" destId="{F6DAFB61-63A0-4050-9141-190BE061AB4C}" srcOrd="2" destOrd="0" parTransId="{A410860B-C85B-423E-A7B0-33B903F1123C}" sibTransId="{1BFED55B-09CD-4AF5-8AEB-217BB370C2D8}"/>
    <dgm:cxn modelId="{839E665E-F7E1-460D-9E71-7B2EE26FA411}" srcId="{F6DAFB61-63A0-4050-9141-190BE061AB4C}" destId="{3F46088A-FD4F-41A6-83AF-63E3FD0DBF61}" srcOrd="1" destOrd="0" parTransId="{BDA8A10A-CC5A-4567-B6C2-F3ED50E4863A}" sibTransId="{F9B1884C-4923-4548-8FFC-731AF7B11019}"/>
    <dgm:cxn modelId="{7B3E8E43-2A40-45EC-BBC8-53136F0D6045}" type="presOf" srcId="{4243F6C3-BE3B-4109-806B-8736EB522FFA}" destId="{25F98B4C-9F3B-48D8-9CBE-ECCEB6945FEA}" srcOrd="0" destOrd="2" presId="urn:microsoft.com/office/officeart/2009/3/layout/StepUpProcess"/>
    <dgm:cxn modelId="{D24BC2CF-5D52-4DEC-AF22-576771E0A995}" srcId="{0DD7E021-3714-4E34-86A7-45C0480BB803}" destId="{EF213535-5810-4B76-B9D0-3DD71AFE1A73}" srcOrd="0" destOrd="0" parTransId="{96A0251A-8409-4386-8247-0E79A060A3E3}" sibTransId="{0AACAA42-35E3-4D9E-8CF8-D5355AE1279F}"/>
    <dgm:cxn modelId="{3212D1CA-F600-4D53-8B45-C8D35FC8A4F4}" type="presOf" srcId="{DEF3E468-48E8-4764-ABE6-15345F672A1B}" destId="{B6E8B2CA-CD91-46D0-A8A1-CAD53242EF19}" srcOrd="0" destOrd="0" presId="urn:microsoft.com/office/officeart/2009/3/layout/StepUpProcess"/>
    <dgm:cxn modelId="{D8FF2916-DF8D-4072-AAFF-8F7826E79013}" srcId="{0DD7E021-3714-4E34-86A7-45C0480BB803}" destId="{8482F2C0-2F5D-450E-A3A9-B761AB7CE71E}" srcOrd="1" destOrd="0" parTransId="{FC7AC8D2-091D-4983-9746-5211A563193F}" sibTransId="{4322A346-DEC1-4393-A3DD-D11C4D6692ED}"/>
    <dgm:cxn modelId="{4B2C30C3-6AB8-4925-86BB-EFCEFE68C03B}" type="presOf" srcId="{31927486-9B3C-4251-B201-728AFC4CB0C9}" destId="{DC4045E2-D6FB-4175-9209-BFEF8B515C88}" srcOrd="0" destOrd="0" presId="urn:microsoft.com/office/officeart/2009/3/layout/StepUpProcess"/>
    <dgm:cxn modelId="{E149BD1D-BB48-4A9E-87F7-9DAA1085107B}" srcId="{94E84567-D927-4146-82AC-C586301AED5E}" destId="{4243F6C3-BE3B-4109-806B-8736EB522FFA}" srcOrd="1" destOrd="0" parTransId="{31E7565B-14E8-4362-AB54-FFF909DBF7FD}" sibTransId="{540E347E-FDF7-4C5F-A9AC-A2AA1F939953}"/>
    <dgm:cxn modelId="{C249C51E-FB04-4545-BE4E-0A4CCAA8EB3A}" type="presOf" srcId="{607663C3-10C2-490F-BF14-3A83F5EB0BA8}" destId="{7FA7E36F-7929-4466-B8BF-428F20E324E1}" srcOrd="0" destOrd="1" presId="urn:microsoft.com/office/officeart/2009/3/layout/StepUpProcess"/>
    <dgm:cxn modelId="{4144510D-7D06-40C9-8504-6DC2E2F8CC42}" srcId="{DEF3E468-48E8-4764-ABE6-15345F672A1B}" destId="{0DD7E021-3714-4E34-86A7-45C0480BB803}" srcOrd="3" destOrd="0" parTransId="{EE3C1FBB-436F-47BC-83F0-8446D40F4F30}" sibTransId="{7D72AE66-81FD-4ECD-BA84-C3CB09E921EC}"/>
    <dgm:cxn modelId="{C2654A00-F1DD-4F44-A490-683639D0DD82}" type="presOf" srcId="{94E84567-D927-4146-82AC-C586301AED5E}" destId="{25F98B4C-9F3B-48D8-9CBE-ECCEB6945FEA}" srcOrd="0" destOrd="0" presId="urn:microsoft.com/office/officeart/2009/3/layout/StepUpProcess"/>
    <dgm:cxn modelId="{7D2CF92C-D14D-4923-AC18-A58CF8F44DDC}" type="presOf" srcId="{8482F2C0-2F5D-450E-A3A9-B761AB7CE71E}" destId="{9A4C0152-600F-4B76-B13A-30640323DE84}" srcOrd="0" destOrd="2" presId="urn:microsoft.com/office/officeart/2009/3/layout/StepUpProcess"/>
    <dgm:cxn modelId="{09802AFD-8774-4165-B81C-BE8FDCD8E7DC}" srcId="{DEF3E468-48E8-4764-ABE6-15345F672A1B}" destId="{31927486-9B3C-4251-B201-728AFC4CB0C9}" srcOrd="1" destOrd="0" parTransId="{3E00E69C-157D-4EF6-AD5B-9FED55DF6DCA}" sibTransId="{359EC9D6-ECDA-46FF-AC51-EE8A98401E5B}"/>
    <dgm:cxn modelId="{08D9E069-C66B-4E50-B10C-1D2E716CA0B4}" srcId="{F6DAFB61-63A0-4050-9141-190BE061AB4C}" destId="{607663C3-10C2-490F-BF14-3A83F5EB0BA8}" srcOrd="0" destOrd="0" parTransId="{336FE880-87D9-4A3B-87DD-60124DD6B6F1}" sibTransId="{206FF45C-377D-478A-B30D-0BB03F2C8370}"/>
    <dgm:cxn modelId="{1A36E164-7426-4F29-89A9-0E8C051E0121}" type="presOf" srcId="{3F46088A-FD4F-41A6-83AF-63E3FD0DBF61}" destId="{7FA7E36F-7929-4466-B8BF-428F20E324E1}" srcOrd="0" destOrd="2" presId="urn:microsoft.com/office/officeart/2009/3/layout/StepUpProcess"/>
    <dgm:cxn modelId="{D7D2A2EA-9DC5-4FF1-B22F-346A4E8F5419}" type="presOf" srcId="{0BA22747-1DF5-4C34-B147-FECD0EBEFB49}" destId="{DC4045E2-D6FB-4175-9209-BFEF8B515C88}" srcOrd="0" destOrd="1" presId="urn:microsoft.com/office/officeart/2009/3/layout/StepUpProcess"/>
    <dgm:cxn modelId="{7A0CB8FA-B479-4E1E-AC13-88D9C7482CF2}" type="presOf" srcId="{F6DAFB61-63A0-4050-9141-190BE061AB4C}" destId="{7FA7E36F-7929-4466-B8BF-428F20E324E1}" srcOrd="0" destOrd="0" presId="urn:microsoft.com/office/officeart/2009/3/layout/StepUpProcess"/>
    <dgm:cxn modelId="{8787FCA5-C546-4C9D-BABC-0E1FA0157BB2}" type="presOf" srcId="{F26090FF-CD88-4F95-B2BC-ECCE52F7EAB3}" destId="{25F98B4C-9F3B-48D8-9CBE-ECCEB6945FEA}" srcOrd="0" destOrd="1" presId="urn:microsoft.com/office/officeart/2009/3/layout/StepUpProcess"/>
    <dgm:cxn modelId="{610B3AD6-491A-485E-B136-7DCA296CBC5F}" srcId="{DEF3E468-48E8-4764-ABE6-15345F672A1B}" destId="{94E84567-D927-4146-82AC-C586301AED5E}" srcOrd="0" destOrd="0" parTransId="{1D570A37-C9A7-431A-89DA-4C24314D697C}" sibTransId="{2C8F4921-3B5D-4EC8-B5F8-221E6453E9AF}"/>
    <dgm:cxn modelId="{A63A6C2C-C719-4592-A69E-F9DFD679329D}" srcId="{94E84567-D927-4146-82AC-C586301AED5E}" destId="{F26090FF-CD88-4F95-B2BC-ECCE52F7EAB3}" srcOrd="0" destOrd="0" parTransId="{CA16AB49-C27A-47F7-A2C5-637AB3406818}" sibTransId="{C4AE3DCE-A98E-48F9-8747-CCE06C546C0D}"/>
    <dgm:cxn modelId="{0E6B2CB3-BBA8-4109-9065-E010C9F16BFE}" type="presOf" srcId="{1D247DA3-0021-4EB4-86B5-6786A22D5851}" destId="{DC4045E2-D6FB-4175-9209-BFEF8B515C88}" srcOrd="0" destOrd="2" presId="urn:microsoft.com/office/officeart/2009/3/layout/StepUpProcess"/>
    <dgm:cxn modelId="{883B1F8B-1248-498B-9724-AF326F7984C5}" srcId="{31927486-9B3C-4251-B201-728AFC4CB0C9}" destId="{1D247DA3-0021-4EB4-86B5-6786A22D5851}" srcOrd="1" destOrd="0" parTransId="{09E78951-2237-473C-B84C-76D354403D36}" sibTransId="{861686EE-BFB6-4CA5-99AA-87DB365A7B1E}"/>
    <dgm:cxn modelId="{68FAC69C-9E7B-436E-89C3-7B3F1E6ECEDA}" type="presOf" srcId="{0DD7E021-3714-4E34-86A7-45C0480BB803}" destId="{9A4C0152-600F-4B76-B13A-30640323DE84}" srcOrd="0" destOrd="0" presId="urn:microsoft.com/office/officeart/2009/3/layout/StepUpProcess"/>
    <dgm:cxn modelId="{57D6DC65-8D50-498A-A4FB-5F491336DD63}" srcId="{31927486-9B3C-4251-B201-728AFC4CB0C9}" destId="{0BA22747-1DF5-4C34-B147-FECD0EBEFB49}" srcOrd="0" destOrd="0" parTransId="{EFCEB2CB-6066-4F4B-8A45-9804D69C721E}" sibTransId="{7AD8D32F-299A-4A5F-AECB-A286EE4D71E8}"/>
    <dgm:cxn modelId="{E951B1A4-156B-4A1E-BF56-83F239D4AC04}" type="presOf" srcId="{EF213535-5810-4B76-B9D0-3DD71AFE1A73}" destId="{9A4C0152-600F-4B76-B13A-30640323DE84}" srcOrd="0" destOrd="1" presId="urn:microsoft.com/office/officeart/2009/3/layout/StepUpProcess"/>
    <dgm:cxn modelId="{3659D5A0-9A7C-4015-A487-46C19CD185C9}" type="presParOf" srcId="{B6E8B2CA-CD91-46D0-A8A1-CAD53242EF19}" destId="{0AE16B53-BC2B-43D6-A5BC-41118CB1DA25}" srcOrd="0" destOrd="0" presId="urn:microsoft.com/office/officeart/2009/3/layout/StepUpProcess"/>
    <dgm:cxn modelId="{5FFEF2A1-808A-4103-A97E-52FE2B9999FF}" type="presParOf" srcId="{0AE16B53-BC2B-43D6-A5BC-41118CB1DA25}" destId="{76D5923B-8022-4D87-BCCC-136E9AF63863}" srcOrd="0" destOrd="0" presId="urn:microsoft.com/office/officeart/2009/3/layout/StepUpProcess"/>
    <dgm:cxn modelId="{0B1135E3-5C6C-41AB-80E2-00ED27D3911D}" type="presParOf" srcId="{0AE16B53-BC2B-43D6-A5BC-41118CB1DA25}" destId="{25F98B4C-9F3B-48D8-9CBE-ECCEB6945FEA}" srcOrd="1" destOrd="0" presId="urn:microsoft.com/office/officeart/2009/3/layout/StepUpProcess"/>
    <dgm:cxn modelId="{7063A5EF-4E6C-47F7-8ADD-F9C50CBE3E9C}" type="presParOf" srcId="{0AE16B53-BC2B-43D6-A5BC-41118CB1DA25}" destId="{77F8C657-5676-4903-AE89-3FB4D38FB36A}" srcOrd="2" destOrd="0" presId="urn:microsoft.com/office/officeart/2009/3/layout/StepUpProcess"/>
    <dgm:cxn modelId="{3BCAFF43-C04A-475A-89FB-63074B39B236}" type="presParOf" srcId="{B6E8B2CA-CD91-46D0-A8A1-CAD53242EF19}" destId="{42672F88-418A-44B0-A0D7-7F6397930521}" srcOrd="1" destOrd="0" presId="urn:microsoft.com/office/officeart/2009/3/layout/StepUpProcess"/>
    <dgm:cxn modelId="{F9A9CE9A-18E5-4458-97E9-FE1984028C64}" type="presParOf" srcId="{42672F88-418A-44B0-A0D7-7F6397930521}" destId="{972FD421-4EAA-4654-B006-7ED88A102731}" srcOrd="0" destOrd="0" presId="urn:microsoft.com/office/officeart/2009/3/layout/StepUpProcess"/>
    <dgm:cxn modelId="{183C8827-033A-4797-90C6-ECF555307E2D}" type="presParOf" srcId="{B6E8B2CA-CD91-46D0-A8A1-CAD53242EF19}" destId="{999EE453-6EAA-4E8B-972D-FF3C59106DB7}" srcOrd="2" destOrd="0" presId="urn:microsoft.com/office/officeart/2009/3/layout/StepUpProcess"/>
    <dgm:cxn modelId="{48635D36-8F5F-4799-A205-A5A92C056D63}" type="presParOf" srcId="{999EE453-6EAA-4E8B-972D-FF3C59106DB7}" destId="{70AF6A7B-9502-4C47-9A60-3AF45B7F80DC}" srcOrd="0" destOrd="0" presId="urn:microsoft.com/office/officeart/2009/3/layout/StepUpProcess"/>
    <dgm:cxn modelId="{5C6A846D-AF20-4062-B47C-48554ED18696}" type="presParOf" srcId="{999EE453-6EAA-4E8B-972D-FF3C59106DB7}" destId="{DC4045E2-D6FB-4175-9209-BFEF8B515C88}" srcOrd="1" destOrd="0" presId="urn:microsoft.com/office/officeart/2009/3/layout/StepUpProcess"/>
    <dgm:cxn modelId="{AB375DB6-A3C7-4293-B221-853719F0FFDC}" type="presParOf" srcId="{999EE453-6EAA-4E8B-972D-FF3C59106DB7}" destId="{0291D8E4-6CB5-4273-9A8E-CCB384340940}" srcOrd="2" destOrd="0" presId="urn:microsoft.com/office/officeart/2009/3/layout/StepUpProcess"/>
    <dgm:cxn modelId="{47AA783E-7B2F-40C1-848B-A85C58F47F89}" type="presParOf" srcId="{B6E8B2CA-CD91-46D0-A8A1-CAD53242EF19}" destId="{7F3DE66B-8CE6-42D9-94B6-23D6492CDA79}" srcOrd="3" destOrd="0" presId="urn:microsoft.com/office/officeart/2009/3/layout/StepUpProcess"/>
    <dgm:cxn modelId="{448260C5-AD2A-47E4-AAE7-C4C872528955}" type="presParOf" srcId="{7F3DE66B-8CE6-42D9-94B6-23D6492CDA79}" destId="{54F80490-4484-42EB-83D0-45D67D7FB80D}" srcOrd="0" destOrd="0" presId="urn:microsoft.com/office/officeart/2009/3/layout/StepUpProcess"/>
    <dgm:cxn modelId="{13A82B3C-43B7-4C25-A690-74061B2A2403}" type="presParOf" srcId="{B6E8B2CA-CD91-46D0-A8A1-CAD53242EF19}" destId="{8871F3A3-71BA-4480-96A9-A2011FC20275}" srcOrd="4" destOrd="0" presId="urn:microsoft.com/office/officeart/2009/3/layout/StepUpProcess"/>
    <dgm:cxn modelId="{3636094E-E64B-4352-AC2D-46D58DF430D2}" type="presParOf" srcId="{8871F3A3-71BA-4480-96A9-A2011FC20275}" destId="{81FF0E49-5950-483D-8043-E39133B848AB}" srcOrd="0" destOrd="0" presId="urn:microsoft.com/office/officeart/2009/3/layout/StepUpProcess"/>
    <dgm:cxn modelId="{49BC54AF-7466-4742-940B-C58EBB1D9ABA}" type="presParOf" srcId="{8871F3A3-71BA-4480-96A9-A2011FC20275}" destId="{7FA7E36F-7929-4466-B8BF-428F20E324E1}" srcOrd="1" destOrd="0" presId="urn:microsoft.com/office/officeart/2009/3/layout/StepUpProcess"/>
    <dgm:cxn modelId="{3835A7A5-0471-4021-88B5-D01CAD21732A}" type="presParOf" srcId="{8871F3A3-71BA-4480-96A9-A2011FC20275}" destId="{92A81B67-0F96-4FAC-974B-71B4B34C363E}" srcOrd="2" destOrd="0" presId="urn:microsoft.com/office/officeart/2009/3/layout/StepUpProcess"/>
    <dgm:cxn modelId="{C1506AD8-600A-4DD5-9E4B-4E24E43720B5}" type="presParOf" srcId="{B6E8B2CA-CD91-46D0-A8A1-CAD53242EF19}" destId="{32260D0D-572D-4DC8-A914-5B0EF207EB3A}" srcOrd="5" destOrd="0" presId="urn:microsoft.com/office/officeart/2009/3/layout/StepUpProcess"/>
    <dgm:cxn modelId="{51AAEE9F-08C2-45CA-9E19-256AEFD4478F}" type="presParOf" srcId="{32260D0D-572D-4DC8-A914-5B0EF207EB3A}" destId="{6915E474-7781-4491-B5B1-EE9AC6D28A5D}" srcOrd="0" destOrd="0" presId="urn:microsoft.com/office/officeart/2009/3/layout/StepUpProcess"/>
    <dgm:cxn modelId="{4464437F-9AFF-499B-95A4-A6AC8A7D020E}" type="presParOf" srcId="{B6E8B2CA-CD91-46D0-A8A1-CAD53242EF19}" destId="{4F4734F4-0900-4125-B91A-C23DC6FC218A}" srcOrd="6" destOrd="0" presId="urn:microsoft.com/office/officeart/2009/3/layout/StepUpProcess"/>
    <dgm:cxn modelId="{11E64D28-C4A1-486A-9D1D-AE6CA40B79B8}" type="presParOf" srcId="{4F4734F4-0900-4125-B91A-C23DC6FC218A}" destId="{67C26986-68C9-4CFA-BD81-34421457D068}" srcOrd="0" destOrd="0" presId="urn:microsoft.com/office/officeart/2009/3/layout/StepUpProcess"/>
    <dgm:cxn modelId="{E69B7CE6-EFFD-4360-B0E7-DEE188125779}" type="presParOf" srcId="{4F4734F4-0900-4125-B91A-C23DC6FC218A}" destId="{9A4C0152-600F-4B76-B13A-30640323DE8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658A66F8-8322-4C45-AC62-459A81C5A31C}">
      <dgm:prSet/>
      <dgm:spPr/>
      <dgm:t>
        <a:bodyPr/>
        <a:lstStyle/>
        <a:p>
          <a:r>
            <a:rPr lang="en-US" dirty="0" smtClean="0"/>
            <a:t>Message Integrity and Confidentiality</a:t>
          </a:r>
          <a:endParaRPr lang="en-US" dirty="0"/>
        </a:p>
      </dgm:t>
    </dgm:pt>
    <dgm:pt modelId="{7DC88B1B-8460-4A8D-AAB7-5AE0E243C512}" type="parTrans" cxnId="{BCBCF64F-5C9A-4007-A8D8-585BFF5E9E01}">
      <dgm:prSet/>
      <dgm:spPr/>
      <dgm:t>
        <a:bodyPr/>
        <a:lstStyle/>
        <a:p>
          <a:endParaRPr lang="en-US"/>
        </a:p>
      </dgm:t>
    </dgm:pt>
    <dgm:pt modelId="{16DD25C1-5A7E-4BFD-B88C-4356DEA13C2A}" type="sibTrans" cxnId="{BCBCF64F-5C9A-4007-A8D8-585BFF5E9E01}">
      <dgm:prSet/>
      <dgm:spPr/>
      <dgm:t>
        <a:bodyPr/>
        <a:lstStyle/>
        <a:p>
          <a:endParaRPr lang="en-US"/>
        </a:p>
      </dgm:t>
    </dgm:pt>
    <dgm:pt modelId="{00A85D2E-7319-466C-A980-35862C4D1D78}">
      <dgm:prSet/>
      <dgm:spPr/>
      <dgm:t>
        <a:bodyPr/>
        <a:lstStyle/>
        <a:p>
          <a:r>
            <a:rPr lang="en-US" dirty="0" smtClean="0"/>
            <a:t>Secure Group Communication</a:t>
          </a:r>
          <a:endParaRPr lang="en-US" dirty="0"/>
        </a:p>
      </dgm:t>
    </dgm:pt>
    <dgm:pt modelId="{20349A0D-C145-43CE-846D-C4F057FF866D}" type="parTrans" cxnId="{3AE31D2D-8A86-4E9A-A005-B3D3B84DC19C}">
      <dgm:prSet/>
      <dgm:spPr/>
      <dgm:t>
        <a:bodyPr/>
        <a:lstStyle/>
        <a:p>
          <a:endParaRPr lang="en-US"/>
        </a:p>
      </dgm:t>
    </dgm:pt>
    <dgm:pt modelId="{1B42241C-DCD4-4CFE-9C11-F80A231330A1}" type="sibTrans" cxnId="{3AE31D2D-8A86-4E9A-A005-B3D3B84DC19C}">
      <dgm:prSet/>
      <dgm:spPr/>
      <dgm:t>
        <a:bodyPr/>
        <a:lstStyle/>
        <a:p>
          <a:endParaRPr lang="en-US"/>
        </a:p>
      </dgm:t>
    </dgm:pt>
    <dgm:pt modelId="{F5216777-60A2-4BC8-BF40-5EA4748C973A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25C52326-D924-46A0-A1B1-C7BD06165A16}" type="parTrans" cxnId="{4D00B5B8-0B0A-4B78-8756-1E8D296C5E7A}">
      <dgm:prSet/>
      <dgm:spPr/>
      <dgm:t>
        <a:bodyPr/>
        <a:lstStyle/>
        <a:p>
          <a:endParaRPr lang="en-US"/>
        </a:p>
      </dgm:t>
    </dgm:pt>
    <dgm:pt modelId="{10F08B98-B69F-46CE-A8EE-B06B0F9C2399}" type="sibTrans" cxnId="{4D00B5B8-0B0A-4B78-8756-1E8D296C5E7A}">
      <dgm:prSet/>
      <dgm:spPr/>
      <dgm:t>
        <a:bodyPr/>
        <a:lstStyle/>
        <a:p>
          <a:endParaRPr lang="en-US"/>
        </a:p>
      </dgm:t>
    </dgm:pt>
    <dgm:pt modelId="{37B0122F-E0D6-473C-8DA9-E5A1BC9DFF2A}">
      <dgm:prSet phldrT="[Text]"/>
      <dgm:spPr/>
      <dgm:t>
        <a:bodyPr/>
        <a:lstStyle/>
        <a:p>
          <a:r>
            <a:rPr lang="en-US" dirty="0" smtClean="0"/>
            <a:t>Authentication</a:t>
          </a:r>
          <a:endParaRPr lang="en-US" dirty="0"/>
        </a:p>
      </dgm:t>
    </dgm:pt>
    <dgm:pt modelId="{C6728B1A-FA07-4F08-BEED-C513373774F6}" type="parTrans" cxnId="{E8629ABE-6487-4FEC-84CD-59CF796A0248}">
      <dgm:prSet/>
      <dgm:spPr/>
      <dgm:t>
        <a:bodyPr/>
        <a:lstStyle/>
        <a:p>
          <a:endParaRPr lang="en-US"/>
        </a:p>
      </dgm:t>
    </dgm:pt>
    <dgm:pt modelId="{BEA13BFE-D2AF-4377-BE8F-0B3FD159CD6D}" type="sibTrans" cxnId="{E8629ABE-6487-4FEC-84CD-59CF796A0248}">
      <dgm:prSet/>
      <dgm:spPr/>
      <dgm:t>
        <a:bodyPr/>
        <a:lstStyle/>
        <a:p>
          <a:endParaRPr lang="en-US"/>
        </a:p>
      </dgm:t>
    </dgm:pt>
    <dgm:pt modelId="{F4125A5B-1346-4DD1-B0FF-CCC96BE97BC4}">
      <dgm:prSet phldrT="[Text]"/>
      <dgm:spPr/>
      <dgm:t>
        <a:bodyPr/>
        <a:lstStyle/>
        <a:p>
          <a:r>
            <a:rPr lang="en-US" dirty="0" smtClean="0"/>
            <a:t>Shared Secret Key based Authentication</a:t>
          </a:r>
          <a:endParaRPr lang="en-US" dirty="0"/>
        </a:p>
      </dgm:t>
    </dgm:pt>
    <dgm:pt modelId="{F9F073C7-319F-4E79-B254-08451F57378F}" type="parTrans" cxnId="{600EE4E4-73FA-4497-A15F-F8E439605A8B}">
      <dgm:prSet/>
      <dgm:spPr/>
      <dgm:t>
        <a:bodyPr/>
        <a:lstStyle/>
        <a:p>
          <a:endParaRPr lang="en-US"/>
        </a:p>
      </dgm:t>
    </dgm:pt>
    <dgm:pt modelId="{EDED2C1E-CA4E-40D5-AD4B-E1E976E5924F}" type="sibTrans" cxnId="{600EE4E4-73FA-4497-A15F-F8E439605A8B}">
      <dgm:prSet/>
      <dgm:spPr/>
      <dgm:t>
        <a:bodyPr/>
        <a:lstStyle/>
        <a:p>
          <a:endParaRPr lang="en-US"/>
        </a:p>
      </dgm:t>
    </dgm:pt>
    <dgm:pt modelId="{413C9C08-CDC1-41AD-9B24-CBA5C1687809}">
      <dgm:prSet phldrT="[Text]"/>
      <dgm:spPr/>
      <dgm:t>
        <a:bodyPr/>
        <a:lstStyle/>
        <a:p>
          <a:r>
            <a:rPr lang="en-US" dirty="0" smtClean="0"/>
            <a:t>Authentication using a Key Distribution Center</a:t>
          </a:r>
          <a:endParaRPr lang="en-US" dirty="0"/>
        </a:p>
      </dgm:t>
    </dgm:pt>
    <dgm:pt modelId="{C4E4FF78-A5F8-43D6-AA6C-A33D8A56DC12}" type="parTrans" cxnId="{E9F84562-9A47-4A92-9BDD-21E3904E9E9D}">
      <dgm:prSet/>
      <dgm:spPr/>
      <dgm:t>
        <a:bodyPr/>
        <a:lstStyle/>
        <a:p>
          <a:endParaRPr lang="en-US"/>
        </a:p>
      </dgm:t>
    </dgm:pt>
    <dgm:pt modelId="{2BBB7E7F-D4A3-41E9-8954-DF181D41D0AF}" type="sibTrans" cxnId="{E9F84562-9A47-4A92-9BDD-21E3904E9E9D}">
      <dgm:prSet/>
      <dgm:spPr/>
      <dgm:t>
        <a:bodyPr/>
        <a:lstStyle/>
        <a:p>
          <a:endParaRPr lang="en-US"/>
        </a:p>
      </dgm:t>
    </dgm:pt>
    <dgm:pt modelId="{00338DC6-4FF8-45FF-B635-78D76289CB97}">
      <dgm:prSet phldrT="[Text]"/>
      <dgm:spPr/>
      <dgm:t>
        <a:bodyPr/>
        <a:lstStyle/>
        <a:p>
          <a:r>
            <a:rPr lang="en-US" dirty="0" smtClean="0"/>
            <a:t>Authentication using Public-key Cryptography</a:t>
          </a:r>
          <a:endParaRPr lang="en-US" dirty="0"/>
        </a:p>
      </dgm:t>
    </dgm:pt>
    <dgm:pt modelId="{4EAACBDC-CAD3-4FEE-8EC5-D82A1F3E310D}" type="parTrans" cxnId="{8FF4D609-0D89-41A8-9E73-DA6DB873B75E}">
      <dgm:prSet/>
      <dgm:spPr/>
      <dgm:t>
        <a:bodyPr/>
        <a:lstStyle/>
        <a:p>
          <a:endParaRPr lang="en-US"/>
        </a:p>
      </dgm:t>
    </dgm:pt>
    <dgm:pt modelId="{92D20097-38F7-45E8-81CE-4329D522699F}" type="sibTrans" cxnId="{8FF4D609-0D89-41A8-9E73-DA6DB873B75E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01970C50-61C4-476A-A134-3BD3E9F7FCEB}" type="pres">
      <dgm:prSet presAssocID="{25C52326-D924-46A0-A1B1-C7BD06165A1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2AED1A7-1063-4FA2-B410-C48A41D8CC0A}" type="pres">
      <dgm:prSet presAssocID="{F5216777-60A2-4BC8-BF40-5EA4748C973A}" presName="hierRoot2" presStyleCnt="0"/>
      <dgm:spPr/>
    </dgm:pt>
    <dgm:pt modelId="{3DCC97B6-FD73-4906-B7A6-9F35F9DFF05F}" type="pres">
      <dgm:prSet presAssocID="{F5216777-60A2-4BC8-BF40-5EA4748C973A}" presName="composite2" presStyleCnt="0"/>
      <dgm:spPr/>
    </dgm:pt>
    <dgm:pt modelId="{2CCA1B10-CC73-438B-B336-A67B533BB2DD}" type="pres">
      <dgm:prSet presAssocID="{F5216777-60A2-4BC8-BF40-5EA4748C973A}" presName="background2" presStyleLbl="node2" presStyleIdx="0" presStyleCnt="1"/>
      <dgm:spPr/>
    </dgm:pt>
    <dgm:pt modelId="{9D66A4AA-561E-44A8-BF86-ADD1A70C0164}" type="pres">
      <dgm:prSet presAssocID="{F5216777-60A2-4BC8-BF40-5EA4748C973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D849C-1AA8-48BB-8D04-B2F5CF92EB85}" type="pres">
      <dgm:prSet presAssocID="{F5216777-60A2-4BC8-BF40-5EA4748C973A}" presName="hierChild3" presStyleCnt="0"/>
      <dgm:spPr/>
    </dgm:pt>
    <dgm:pt modelId="{2391D261-0A46-4642-B622-DC3DEFC55C3B}" type="pres">
      <dgm:prSet presAssocID="{C6728B1A-FA07-4F08-BEED-C513373774F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9EF03EB7-2BEB-45D0-82DD-A7A04E61C311}" type="pres">
      <dgm:prSet presAssocID="{37B0122F-E0D6-473C-8DA9-E5A1BC9DFF2A}" presName="hierRoot3" presStyleCnt="0"/>
      <dgm:spPr/>
    </dgm:pt>
    <dgm:pt modelId="{54D3A514-7CE5-415F-9E58-DE0D29414C51}" type="pres">
      <dgm:prSet presAssocID="{37B0122F-E0D6-473C-8DA9-E5A1BC9DFF2A}" presName="composite3" presStyleCnt="0"/>
      <dgm:spPr/>
    </dgm:pt>
    <dgm:pt modelId="{644D0489-4D27-43D7-8511-18DA0267DA3F}" type="pres">
      <dgm:prSet presAssocID="{37B0122F-E0D6-473C-8DA9-E5A1BC9DFF2A}" presName="background3" presStyleLbl="node3" presStyleIdx="0" presStyleCnt="3"/>
      <dgm:spPr/>
    </dgm:pt>
    <dgm:pt modelId="{76B3F181-10FF-4267-BF1C-DC0A0D98DC96}" type="pres">
      <dgm:prSet presAssocID="{37B0122F-E0D6-473C-8DA9-E5A1BC9DFF2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29B9B-EC49-47AF-8D8C-54BD43AFD0A1}" type="pres">
      <dgm:prSet presAssocID="{37B0122F-E0D6-473C-8DA9-E5A1BC9DFF2A}" presName="hierChild4" presStyleCnt="0"/>
      <dgm:spPr/>
    </dgm:pt>
    <dgm:pt modelId="{CD4E1797-A4E5-4788-8A52-3C93B8236E3E}" type="pres">
      <dgm:prSet presAssocID="{F9F073C7-319F-4E79-B254-08451F57378F}" presName="Name23" presStyleLbl="parChTrans1D4" presStyleIdx="0" presStyleCnt="3"/>
      <dgm:spPr/>
      <dgm:t>
        <a:bodyPr/>
        <a:lstStyle/>
        <a:p>
          <a:endParaRPr lang="en-US"/>
        </a:p>
      </dgm:t>
    </dgm:pt>
    <dgm:pt modelId="{54CBA97D-B179-44F8-8E0F-95D64484A3C5}" type="pres">
      <dgm:prSet presAssocID="{F4125A5B-1346-4DD1-B0FF-CCC96BE97BC4}" presName="hierRoot4" presStyleCnt="0"/>
      <dgm:spPr/>
    </dgm:pt>
    <dgm:pt modelId="{31F66892-7D92-4338-ACD5-4AB133324295}" type="pres">
      <dgm:prSet presAssocID="{F4125A5B-1346-4DD1-B0FF-CCC96BE97BC4}" presName="composite4" presStyleCnt="0"/>
      <dgm:spPr/>
    </dgm:pt>
    <dgm:pt modelId="{F2C1636C-8155-4C53-BD4F-80822ED4981B}" type="pres">
      <dgm:prSet presAssocID="{F4125A5B-1346-4DD1-B0FF-CCC96BE97BC4}" presName="background4" presStyleLbl="node4" presStyleIdx="0" presStyleCnt="3"/>
      <dgm:spPr/>
    </dgm:pt>
    <dgm:pt modelId="{26EAAE0F-3D0D-43A6-961D-467FE7D9D0F5}" type="pres">
      <dgm:prSet presAssocID="{F4125A5B-1346-4DD1-B0FF-CCC96BE97BC4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4FE5BE-9F04-425F-B14F-9712FA5B4DEE}" type="pres">
      <dgm:prSet presAssocID="{F4125A5B-1346-4DD1-B0FF-CCC96BE97BC4}" presName="hierChild5" presStyleCnt="0"/>
      <dgm:spPr/>
    </dgm:pt>
    <dgm:pt modelId="{8F43E931-8C66-4E99-89C3-8310B48C7CDC}" type="pres">
      <dgm:prSet presAssocID="{C4E4FF78-A5F8-43D6-AA6C-A33D8A56DC12}" presName="Name23" presStyleLbl="parChTrans1D4" presStyleIdx="1" presStyleCnt="3"/>
      <dgm:spPr/>
      <dgm:t>
        <a:bodyPr/>
        <a:lstStyle/>
        <a:p>
          <a:endParaRPr lang="en-US"/>
        </a:p>
      </dgm:t>
    </dgm:pt>
    <dgm:pt modelId="{B7A2B5F8-0FB1-4C7B-B387-3AA592CA401B}" type="pres">
      <dgm:prSet presAssocID="{413C9C08-CDC1-41AD-9B24-CBA5C1687809}" presName="hierRoot4" presStyleCnt="0"/>
      <dgm:spPr/>
    </dgm:pt>
    <dgm:pt modelId="{2474F86C-6E00-40A0-A36A-4C1A855B4B62}" type="pres">
      <dgm:prSet presAssocID="{413C9C08-CDC1-41AD-9B24-CBA5C1687809}" presName="composite4" presStyleCnt="0"/>
      <dgm:spPr/>
    </dgm:pt>
    <dgm:pt modelId="{328ED438-68F6-45CB-B63F-AFCB413C9DB7}" type="pres">
      <dgm:prSet presAssocID="{413C9C08-CDC1-41AD-9B24-CBA5C1687809}" presName="background4" presStyleLbl="node4" presStyleIdx="1" presStyleCnt="3"/>
      <dgm:spPr/>
    </dgm:pt>
    <dgm:pt modelId="{5A043ED2-542B-4B81-91FC-30DF7954DEC5}" type="pres">
      <dgm:prSet presAssocID="{413C9C08-CDC1-41AD-9B24-CBA5C1687809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E7D1AB-1810-4BE7-8172-A78503AF92F3}" type="pres">
      <dgm:prSet presAssocID="{413C9C08-CDC1-41AD-9B24-CBA5C1687809}" presName="hierChild5" presStyleCnt="0"/>
      <dgm:spPr/>
    </dgm:pt>
    <dgm:pt modelId="{87F5F11B-EB4B-4C21-BC68-08DC4096CC0B}" type="pres">
      <dgm:prSet presAssocID="{4EAACBDC-CAD3-4FEE-8EC5-D82A1F3E310D}" presName="Name23" presStyleLbl="parChTrans1D4" presStyleIdx="2" presStyleCnt="3"/>
      <dgm:spPr/>
      <dgm:t>
        <a:bodyPr/>
        <a:lstStyle/>
        <a:p>
          <a:endParaRPr lang="en-US"/>
        </a:p>
      </dgm:t>
    </dgm:pt>
    <dgm:pt modelId="{03928CC9-6F5D-4251-B004-694CC993722A}" type="pres">
      <dgm:prSet presAssocID="{00338DC6-4FF8-45FF-B635-78D76289CB97}" presName="hierRoot4" presStyleCnt="0"/>
      <dgm:spPr/>
    </dgm:pt>
    <dgm:pt modelId="{693E04D9-1072-4EDE-BCEE-25CCDD81E51E}" type="pres">
      <dgm:prSet presAssocID="{00338DC6-4FF8-45FF-B635-78D76289CB97}" presName="composite4" presStyleCnt="0"/>
      <dgm:spPr/>
    </dgm:pt>
    <dgm:pt modelId="{6D216FFE-80AB-4532-864C-6DB2A97D7D12}" type="pres">
      <dgm:prSet presAssocID="{00338DC6-4FF8-45FF-B635-78D76289CB97}" presName="background4" presStyleLbl="node4" presStyleIdx="2" presStyleCnt="3"/>
      <dgm:spPr/>
    </dgm:pt>
    <dgm:pt modelId="{7D61169A-F78A-4335-B213-BE5B97888764}" type="pres">
      <dgm:prSet presAssocID="{00338DC6-4FF8-45FF-B635-78D76289CB97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F701B-4AB8-4C05-AFA6-972DE6A65146}" type="pres">
      <dgm:prSet presAssocID="{00338DC6-4FF8-45FF-B635-78D76289CB97}" presName="hierChild5" presStyleCnt="0"/>
      <dgm:spPr/>
    </dgm:pt>
    <dgm:pt modelId="{81FC8434-E2A9-41D6-970A-B6AC6D4D64C8}" type="pres">
      <dgm:prSet presAssocID="{7DC88B1B-8460-4A8D-AAB7-5AE0E243C512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68FD6CB-475A-4B44-84B3-161A44D2A6C1}" type="pres">
      <dgm:prSet presAssocID="{658A66F8-8322-4C45-AC62-459A81C5A31C}" presName="hierRoot3" presStyleCnt="0"/>
      <dgm:spPr/>
    </dgm:pt>
    <dgm:pt modelId="{9C255ABF-0C11-44DD-84BE-021ABB4B7296}" type="pres">
      <dgm:prSet presAssocID="{658A66F8-8322-4C45-AC62-459A81C5A31C}" presName="composite3" presStyleCnt="0"/>
      <dgm:spPr/>
    </dgm:pt>
    <dgm:pt modelId="{12AF1370-E391-43C7-BF57-FF562DD49403}" type="pres">
      <dgm:prSet presAssocID="{658A66F8-8322-4C45-AC62-459A81C5A31C}" presName="background3" presStyleLbl="node3" presStyleIdx="1" presStyleCnt="3"/>
      <dgm:spPr/>
    </dgm:pt>
    <dgm:pt modelId="{6784692E-0489-4C24-8660-68C3CD552CA9}" type="pres">
      <dgm:prSet presAssocID="{658A66F8-8322-4C45-AC62-459A81C5A31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F2769-E1CD-47A4-9BE6-E4DCD4EF300E}" type="pres">
      <dgm:prSet presAssocID="{658A66F8-8322-4C45-AC62-459A81C5A31C}" presName="hierChild4" presStyleCnt="0"/>
      <dgm:spPr/>
    </dgm:pt>
    <dgm:pt modelId="{161AB906-B4C4-4A01-9FD7-2BC9243105C2}" type="pres">
      <dgm:prSet presAssocID="{20349A0D-C145-43CE-846D-C4F057FF866D}" presName="Name17" presStyleLbl="parChTrans1D3" presStyleIdx="2" presStyleCnt="3"/>
      <dgm:spPr/>
      <dgm:t>
        <a:bodyPr/>
        <a:lstStyle/>
        <a:p>
          <a:endParaRPr lang="en-US"/>
        </a:p>
      </dgm:t>
    </dgm:pt>
    <dgm:pt modelId="{7BD75843-25AB-4505-AA75-5A5DABBF028B}" type="pres">
      <dgm:prSet presAssocID="{00A85D2E-7319-466C-A980-35862C4D1D78}" presName="hierRoot3" presStyleCnt="0"/>
      <dgm:spPr/>
    </dgm:pt>
    <dgm:pt modelId="{5064E4F8-4E68-4C16-9B9B-FE5C6D038AD7}" type="pres">
      <dgm:prSet presAssocID="{00A85D2E-7319-466C-A980-35862C4D1D78}" presName="composite3" presStyleCnt="0"/>
      <dgm:spPr/>
    </dgm:pt>
    <dgm:pt modelId="{F4BCE6C1-A789-4E72-AFBA-124D809A62FC}" type="pres">
      <dgm:prSet presAssocID="{00A85D2E-7319-466C-A980-35862C4D1D78}" presName="background3" presStyleLbl="node3" presStyleIdx="2" presStyleCnt="3"/>
      <dgm:spPr/>
    </dgm:pt>
    <dgm:pt modelId="{51D77B05-D923-4A92-92A6-A9E181642829}" type="pres">
      <dgm:prSet presAssocID="{00A85D2E-7319-466C-A980-35862C4D1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052854-4EF2-4225-8AB1-FA5DA3D02728}" type="pres">
      <dgm:prSet presAssocID="{00A85D2E-7319-466C-A980-35862C4D1D78}" presName="hierChild4" presStyleCnt="0"/>
      <dgm:spPr/>
    </dgm:pt>
  </dgm:ptLst>
  <dgm:cxnLst>
    <dgm:cxn modelId="{D93F94DD-F1A7-44CE-AA4E-68B63F603788}" type="presOf" srcId="{00A85D2E-7319-466C-A980-35862C4D1D78}" destId="{51D77B05-D923-4A92-92A6-A9E181642829}" srcOrd="0" destOrd="0" presId="urn:microsoft.com/office/officeart/2005/8/layout/hierarchy1"/>
    <dgm:cxn modelId="{5439FAB6-A6E5-4993-A460-76AAE058B04E}" type="presOf" srcId="{F4125A5B-1346-4DD1-B0FF-CCC96BE97BC4}" destId="{26EAAE0F-3D0D-43A6-961D-467FE7D9D0F5}" srcOrd="0" destOrd="0" presId="urn:microsoft.com/office/officeart/2005/8/layout/hierarchy1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E8629ABE-6487-4FEC-84CD-59CF796A0248}" srcId="{F5216777-60A2-4BC8-BF40-5EA4748C973A}" destId="{37B0122F-E0D6-473C-8DA9-E5A1BC9DFF2A}" srcOrd="0" destOrd="0" parTransId="{C6728B1A-FA07-4F08-BEED-C513373774F6}" sibTransId="{BEA13BFE-D2AF-4377-BE8F-0B3FD159CD6D}"/>
    <dgm:cxn modelId="{E64672CE-121E-46F0-B929-82F7B261AADA}" type="presOf" srcId="{00338DC6-4FF8-45FF-B635-78D76289CB97}" destId="{7D61169A-F78A-4335-B213-BE5B97888764}" srcOrd="0" destOrd="0" presId="urn:microsoft.com/office/officeart/2005/8/layout/hierarchy1"/>
    <dgm:cxn modelId="{257ACA34-52D7-4178-8B8F-810201E25437}" type="presOf" srcId="{7DC88B1B-8460-4A8D-AAB7-5AE0E243C512}" destId="{81FC8434-E2A9-41D6-970A-B6AC6D4D64C8}" srcOrd="0" destOrd="0" presId="urn:microsoft.com/office/officeart/2005/8/layout/hierarchy1"/>
    <dgm:cxn modelId="{313F003C-2E58-43C7-98E1-B45A7512A487}" type="presOf" srcId="{4EAACBDC-CAD3-4FEE-8EC5-D82A1F3E310D}" destId="{87F5F11B-EB4B-4C21-BC68-08DC4096CC0B}" srcOrd="0" destOrd="0" presId="urn:microsoft.com/office/officeart/2005/8/layout/hierarchy1"/>
    <dgm:cxn modelId="{66972962-ECF0-4059-8ACC-5EDF776E25BD}" type="presOf" srcId="{413C9C08-CDC1-41AD-9B24-CBA5C1687809}" destId="{5A043ED2-542B-4B81-91FC-30DF7954DEC5}" srcOrd="0" destOrd="0" presId="urn:microsoft.com/office/officeart/2005/8/layout/hierarchy1"/>
    <dgm:cxn modelId="{E9F84562-9A47-4A92-9BDD-21E3904E9E9D}" srcId="{37B0122F-E0D6-473C-8DA9-E5A1BC9DFF2A}" destId="{413C9C08-CDC1-41AD-9B24-CBA5C1687809}" srcOrd="1" destOrd="0" parTransId="{C4E4FF78-A5F8-43D6-AA6C-A33D8A56DC12}" sibTransId="{2BBB7E7F-D4A3-41E9-8954-DF181D41D0AF}"/>
    <dgm:cxn modelId="{D1AAD229-840F-4D36-A259-2B9C0E23722B}" type="presOf" srcId="{20349A0D-C145-43CE-846D-C4F057FF866D}" destId="{161AB906-B4C4-4A01-9FD7-2BC9243105C2}" srcOrd="0" destOrd="0" presId="urn:microsoft.com/office/officeart/2005/8/layout/hierarchy1"/>
    <dgm:cxn modelId="{4D00B5B8-0B0A-4B78-8756-1E8D296C5E7A}" srcId="{9832D2C0-B6AF-4FD2-9623-5D29F284F8A8}" destId="{F5216777-60A2-4BC8-BF40-5EA4748C973A}" srcOrd="0" destOrd="0" parTransId="{25C52326-D924-46A0-A1B1-C7BD06165A16}" sibTransId="{10F08B98-B69F-46CE-A8EE-B06B0F9C2399}"/>
    <dgm:cxn modelId="{8FD2A4EC-089F-4BC1-90D1-9C7BB89E8A27}" type="presOf" srcId="{C4E4FF78-A5F8-43D6-AA6C-A33D8A56DC12}" destId="{8F43E931-8C66-4E99-89C3-8310B48C7CDC}" srcOrd="0" destOrd="0" presId="urn:microsoft.com/office/officeart/2005/8/layout/hierarchy1"/>
    <dgm:cxn modelId="{388341F1-0178-4A40-80CC-6A88DC17C03D}" type="presOf" srcId="{F5216777-60A2-4BC8-BF40-5EA4748C973A}" destId="{9D66A4AA-561E-44A8-BF86-ADD1A70C0164}" srcOrd="0" destOrd="0" presId="urn:microsoft.com/office/officeart/2005/8/layout/hierarchy1"/>
    <dgm:cxn modelId="{8FF4D609-0D89-41A8-9E73-DA6DB873B75E}" srcId="{37B0122F-E0D6-473C-8DA9-E5A1BC9DFF2A}" destId="{00338DC6-4FF8-45FF-B635-78D76289CB97}" srcOrd="2" destOrd="0" parTransId="{4EAACBDC-CAD3-4FEE-8EC5-D82A1F3E310D}" sibTransId="{92D20097-38F7-45E8-81CE-4329D522699F}"/>
    <dgm:cxn modelId="{01569AD2-5D96-4BA9-AF05-E2B1DD5A5A94}" type="presOf" srcId="{C6728B1A-FA07-4F08-BEED-C513373774F6}" destId="{2391D261-0A46-4642-B622-DC3DEFC55C3B}" srcOrd="0" destOrd="0" presId="urn:microsoft.com/office/officeart/2005/8/layout/hierarchy1"/>
    <dgm:cxn modelId="{CCAD7C6A-DF60-4028-A4E0-2D8677F302A4}" type="presOf" srcId="{9832D2C0-B6AF-4FD2-9623-5D29F284F8A8}" destId="{D59D13ED-C78C-4EA2-ADFD-1CA5B5AB1DAA}" srcOrd="0" destOrd="0" presId="urn:microsoft.com/office/officeart/2005/8/layout/hierarchy1"/>
    <dgm:cxn modelId="{23978A53-72D8-429B-BD89-F51BA8422FC9}" type="presOf" srcId="{37B0122F-E0D6-473C-8DA9-E5A1BC9DFF2A}" destId="{76B3F181-10FF-4267-BF1C-DC0A0D98DC96}" srcOrd="0" destOrd="0" presId="urn:microsoft.com/office/officeart/2005/8/layout/hierarchy1"/>
    <dgm:cxn modelId="{91297A8F-C429-4F46-B15C-DC1A05937AAB}" type="presOf" srcId="{F9F073C7-319F-4E79-B254-08451F57378F}" destId="{CD4E1797-A4E5-4788-8A52-3C93B8236E3E}" srcOrd="0" destOrd="0" presId="urn:microsoft.com/office/officeart/2005/8/layout/hierarchy1"/>
    <dgm:cxn modelId="{90035C73-C14F-4DED-935B-46A9228A7173}" type="presOf" srcId="{658A66F8-8322-4C45-AC62-459A81C5A31C}" destId="{6784692E-0489-4C24-8660-68C3CD552CA9}" srcOrd="0" destOrd="0" presId="urn:microsoft.com/office/officeart/2005/8/layout/hierarchy1"/>
    <dgm:cxn modelId="{2AAE5473-B1D7-4702-BC28-31D0D2C8ADE1}" type="presOf" srcId="{25C52326-D924-46A0-A1B1-C7BD06165A16}" destId="{01970C50-61C4-476A-A134-3BD3E9F7FCEB}" srcOrd="0" destOrd="0" presId="urn:microsoft.com/office/officeart/2005/8/layout/hierarchy1"/>
    <dgm:cxn modelId="{E47A66C3-EFCF-402B-B86B-34A3695DA54E}" type="presOf" srcId="{43595F58-1F65-4EA7-923E-10ECD59D6974}" destId="{0BDED1CB-0E90-4D31-A0B4-8DAC58826761}" srcOrd="0" destOrd="0" presId="urn:microsoft.com/office/officeart/2005/8/layout/hierarchy1"/>
    <dgm:cxn modelId="{600EE4E4-73FA-4497-A15F-F8E439605A8B}" srcId="{37B0122F-E0D6-473C-8DA9-E5A1BC9DFF2A}" destId="{F4125A5B-1346-4DD1-B0FF-CCC96BE97BC4}" srcOrd="0" destOrd="0" parTransId="{F9F073C7-319F-4E79-B254-08451F57378F}" sibTransId="{EDED2C1E-CA4E-40D5-AD4B-E1E976E5924F}"/>
    <dgm:cxn modelId="{3AE31D2D-8A86-4E9A-A005-B3D3B84DC19C}" srcId="{F5216777-60A2-4BC8-BF40-5EA4748C973A}" destId="{00A85D2E-7319-466C-A980-35862C4D1D78}" srcOrd="2" destOrd="0" parTransId="{20349A0D-C145-43CE-846D-C4F057FF866D}" sibTransId="{1B42241C-DCD4-4CFE-9C11-F80A231330A1}"/>
    <dgm:cxn modelId="{BCBCF64F-5C9A-4007-A8D8-585BFF5E9E01}" srcId="{F5216777-60A2-4BC8-BF40-5EA4748C973A}" destId="{658A66F8-8322-4C45-AC62-459A81C5A31C}" srcOrd="1" destOrd="0" parTransId="{7DC88B1B-8460-4A8D-AAB7-5AE0E243C512}" sibTransId="{16DD25C1-5A7E-4BFD-B88C-4356DEA13C2A}"/>
    <dgm:cxn modelId="{E82DC200-5B68-40E9-910B-F661C5377D11}" type="presParOf" srcId="{0BDED1CB-0E90-4D31-A0B4-8DAC58826761}" destId="{A28EE6BF-9CA5-4714-8E75-0D074795838B}" srcOrd="0" destOrd="0" presId="urn:microsoft.com/office/officeart/2005/8/layout/hierarchy1"/>
    <dgm:cxn modelId="{7D39EB46-706E-4928-B4C3-AE957ECA8E45}" type="presParOf" srcId="{A28EE6BF-9CA5-4714-8E75-0D074795838B}" destId="{99209BFC-DEE3-41DE-B274-64F8EA8501A4}" srcOrd="0" destOrd="0" presId="urn:microsoft.com/office/officeart/2005/8/layout/hierarchy1"/>
    <dgm:cxn modelId="{B4FFC007-4CF8-4208-86DF-F7084B89B488}" type="presParOf" srcId="{99209BFC-DEE3-41DE-B274-64F8EA8501A4}" destId="{DB34972E-94E2-4CF8-83F8-7C5695D4E7BE}" srcOrd="0" destOrd="0" presId="urn:microsoft.com/office/officeart/2005/8/layout/hierarchy1"/>
    <dgm:cxn modelId="{841FDF07-EEC0-450D-8330-22C73AC76DC4}" type="presParOf" srcId="{99209BFC-DEE3-41DE-B274-64F8EA8501A4}" destId="{D59D13ED-C78C-4EA2-ADFD-1CA5B5AB1DAA}" srcOrd="1" destOrd="0" presId="urn:microsoft.com/office/officeart/2005/8/layout/hierarchy1"/>
    <dgm:cxn modelId="{1B811A01-6E0F-49DC-90FA-5DF41264971B}" type="presParOf" srcId="{A28EE6BF-9CA5-4714-8E75-0D074795838B}" destId="{9DFF4AFD-0AC9-4AE3-9396-9EFBBF0DA6DF}" srcOrd="1" destOrd="0" presId="urn:microsoft.com/office/officeart/2005/8/layout/hierarchy1"/>
    <dgm:cxn modelId="{7F1C8BA3-98E5-425D-83D8-D87464465FE5}" type="presParOf" srcId="{9DFF4AFD-0AC9-4AE3-9396-9EFBBF0DA6DF}" destId="{01970C50-61C4-476A-A134-3BD3E9F7FCEB}" srcOrd="0" destOrd="0" presId="urn:microsoft.com/office/officeart/2005/8/layout/hierarchy1"/>
    <dgm:cxn modelId="{8F4C530D-FDC1-4056-A580-368C5566435D}" type="presParOf" srcId="{9DFF4AFD-0AC9-4AE3-9396-9EFBBF0DA6DF}" destId="{12AED1A7-1063-4FA2-B410-C48A41D8CC0A}" srcOrd="1" destOrd="0" presId="urn:microsoft.com/office/officeart/2005/8/layout/hierarchy1"/>
    <dgm:cxn modelId="{8DC3A898-0FAF-4127-856F-8A5A6166D52F}" type="presParOf" srcId="{12AED1A7-1063-4FA2-B410-C48A41D8CC0A}" destId="{3DCC97B6-FD73-4906-B7A6-9F35F9DFF05F}" srcOrd="0" destOrd="0" presId="urn:microsoft.com/office/officeart/2005/8/layout/hierarchy1"/>
    <dgm:cxn modelId="{1F5EDA9E-3F54-47E7-9B1F-83874A37052C}" type="presParOf" srcId="{3DCC97B6-FD73-4906-B7A6-9F35F9DFF05F}" destId="{2CCA1B10-CC73-438B-B336-A67B533BB2DD}" srcOrd="0" destOrd="0" presId="urn:microsoft.com/office/officeart/2005/8/layout/hierarchy1"/>
    <dgm:cxn modelId="{58F5D564-73FD-42BB-A0B4-D69F215F0DE9}" type="presParOf" srcId="{3DCC97B6-FD73-4906-B7A6-9F35F9DFF05F}" destId="{9D66A4AA-561E-44A8-BF86-ADD1A70C0164}" srcOrd="1" destOrd="0" presId="urn:microsoft.com/office/officeart/2005/8/layout/hierarchy1"/>
    <dgm:cxn modelId="{C2E0B3D8-5205-4DFA-B8E0-28274803CB41}" type="presParOf" srcId="{12AED1A7-1063-4FA2-B410-C48A41D8CC0A}" destId="{DACD849C-1AA8-48BB-8D04-B2F5CF92EB85}" srcOrd="1" destOrd="0" presId="urn:microsoft.com/office/officeart/2005/8/layout/hierarchy1"/>
    <dgm:cxn modelId="{4A774079-C3B8-460F-9246-DAE7F30CB2BB}" type="presParOf" srcId="{DACD849C-1AA8-48BB-8D04-B2F5CF92EB85}" destId="{2391D261-0A46-4642-B622-DC3DEFC55C3B}" srcOrd="0" destOrd="0" presId="urn:microsoft.com/office/officeart/2005/8/layout/hierarchy1"/>
    <dgm:cxn modelId="{A8FCBCBF-FD41-475E-9D87-20AC8B0DEF0E}" type="presParOf" srcId="{DACD849C-1AA8-48BB-8D04-B2F5CF92EB85}" destId="{9EF03EB7-2BEB-45D0-82DD-A7A04E61C311}" srcOrd="1" destOrd="0" presId="urn:microsoft.com/office/officeart/2005/8/layout/hierarchy1"/>
    <dgm:cxn modelId="{E5917E6B-E83B-4469-A440-8D3F0887C618}" type="presParOf" srcId="{9EF03EB7-2BEB-45D0-82DD-A7A04E61C311}" destId="{54D3A514-7CE5-415F-9E58-DE0D29414C51}" srcOrd="0" destOrd="0" presId="urn:microsoft.com/office/officeart/2005/8/layout/hierarchy1"/>
    <dgm:cxn modelId="{F2D01B04-1C3F-43D9-BC6C-21897ED5C914}" type="presParOf" srcId="{54D3A514-7CE5-415F-9E58-DE0D29414C51}" destId="{644D0489-4D27-43D7-8511-18DA0267DA3F}" srcOrd="0" destOrd="0" presId="urn:microsoft.com/office/officeart/2005/8/layout/hierarchy1"/>
    <dgm:cxn modelId="{A9C55798-2CFC-4B5F-A5AF-8956F607CE76}" type="presParOf" srcId="{54D3A514-7CE5-415F-9E58-DE0D29414C51}" destId="{76B3F181-10FF-4267-BF1C-DC0A0D98DC96}" srcOrd="1" destOrd="0" presId="urn:microsoft.com/office/officeart/2005/8/layout/hierarchy1"/>
    <dgm:cxn modelId="{DC54B9B7-1737-44E3-81B4-BE7D5EF2AEF3}" type="presParOf" srcId="{9EF03EB7-2BEB-45D0-82DD-A7A04E61C311}" destId="{C3029B9B-EC49-47AF-8D8C-54BD43AFD0A1}" srcOrd="1" destOrd="0" presId="urn:microsoft.com/office/officeart/2005/8/layout/hierarchy1"/>
    <dgm:cxn modelId="{E3068938-58B4-41E2-BE22-1FDDC1A56D8C}" type="presParOf" srcId="{C3029B9B-EC49-47AF-8D8C-54BD43AFD0A1}" destId="{CD4E1797-A4E5-4788-8A52-3C93B8236E3E}" srcOrd="0" destOrd="0" presId="urn:microsoft.com/office/officeart/2005/8/layout/hierarchy1"/>
    <dgm:cxn modelId="{5DA4FCB6-2924-4BBE-BECA-9099F50436FD}" type="presParOf" srcId="{C3029B9B-EC49-47AF-8D8C-54BD43AFD0A1}" destId="{54CBA97D-B179-44F8-8E0F-95D64484A3C5}" srcOrd="1" destOrd="0" presId="urn:microsoft.com/office/officeart/2005/8/layout/hierarchy1"/>
    <dgm:cxn modelId="{9D39EDB2-E4A6-4C05-992B-28F2BB034CC6}" type="presParOf" srcId="{54CBA97D-B179-44F8-8E0F-95D64484A3C5}" destId="{31F66892-7D92-4338-ACD5-4AB133324295}" srcOrd="0" destOrd="0" presId="urn:microsoft.com/office/officeart/2005/8/layout/hierarchy1"/>
    <dgm:cxn modelId="{A3A0647F-0E2A-477B-AE7D-7D4FC8C8199C}" type="presParOf" srcId="{31F66892-7D92-4338-ACD5-4AB133324295}" destId="{F2C1636C-8155-4C53-BD4F-80822ED4981B}" srcOrd="0" destOrd="0" presId="urn:microsoft.com/office/officeart/2005/8/layout/hierarchy1"/>
    <dgm:cxn modelId="{E3050B6E-2B2A-4495-BB4E-55CF36DB2445}" type="presParOf" srcId="{31F66892-7D92-4338-ACD5-4AB133324295}" destId="{26EAAE0F-3D0D-43A6-961D-467FE7D9D0F5}" srcOrd="1" destOrd="0" presId="urn:microsoft.com/office/officeart/2005/8/layout/hierarchy1"/>
    <dgm:cxn modelId="{80DA9DE8-F8A8-48B0-B7A9-3014C770A1C2}" type="presParOf" srcId="{54CBA97D-B179-44F8-8E0F-95D64484A3C5}" destId="{1F4FE5BE-9F04-425F-B14F-9712FA5B4DEE}" srcOrd="1" destOrd="0" presId="urn:microsoft.com/office/officeart/2005/8/layout/hierarchy1"/>
    <dgm:cxn modelId="{E41990C8-D5F8-4D7D-A537-A2A720C219D2}" type="presParOf" srcId="{C3029B9B-EC49-47AF-8D8C-54BD43AFD0A1}" destId="{8F43E931-8C66-4E99-89C3-8310B48C7CDC}" srcOrd="2" destOrd="0" presId="urn:microsoft.com/office/officeart/2005/8/layout/hierarchy1"/>
    <dgm:cxn modelId="{863D13D5-2D1B-4C14-A196-10BC76CDBB1A}" type="presParOf" srcId="{C3029B9B-EC49-47AF-8D8C-54BD43AFD0A1}" destId="{B7A2B5F8-0FB1-4C7B-B387-3AA592CA401B}" srcOrd="3" destOrd="0" presId="urn:microsoft.com/office/officeart/2005/8/layout/hierarchy1"/>
    <dgm:cxn modelId="{A71BC63D-8F02-4845-A8F2-BF79AC1B6A1B}" type="presParOf" srcId="{B7A2B5F8-0FB1-4C7B-B387-3AA592CA401B}" destId="{2474F86C-6E00-40A0-A36A-4C1A855B4B62}" srcOrd="0" destOrd="0" presId="urn:microsoft.com/office/officeart/2005/8/layout/hierarchy1"/>
    <dgm:cxn modelId="{47C85BCD-4DB1-4ED1-9D52-2B889DABFED4}" type="presParOf" srcId="{2474F86C-6E00-40A0-A36A-4C1A855B4B62}" destId="{328ED438-68F6-45CB-B63F-AFCB413C9DB7}" srcOrd="0" destOrd="0" presId="urn:microsoft.com/office/officeart/2005/8/layout/hierarchy1"/>
    <dgm:cxn modelId="{7B9D60C1-785B-47E9-9808-1EC237C5391B}" type="presParOf" srcId="{2474F86C-6E00-40A0-A36A-4C1A855B4B62}" destId="{5A043ED2-542B-4B81-91FC-30DF7954DEC5}" srcOrd="1" destOrd="0" presId="urn:microsoft.com/office/officeart/2005/8/layout/hierarchy1"/>
    <dgm:cxn modelId="{24EE04CF-FA8B-4114-98DA-F78368066F39}" type="presParOf" srcId="{B7A2B5F8-0FB1-4C7B-B387-3AA592CA401B}" destId="{40E7D1AB-1810-4BE7-8172-A78503AF92F3}" srcOrd="1" destOrd="0" presId="urn:microsoft.com/office/officeart/2005/8/layout/hierarchy1"/>
    <dgm:cxn modelId="{20783DD0-FBB8-4691-BF81-958CBFD073D2}" type="presParOf" srcId="{C3029B9B-EC49-47AF-8D8C-54BD43AFD0A1}" destId="{87F5F11B-EB4B-4C21-BC68-08DC4096CC0B}" srcOrd="4" destOrd="0" presId="urn:microsoft.com/office/officeart/2005/8/layout/hierarchy1"/>
    <dgm:cxn modelId="{93C023E4-432C-4112-B7A7-856E2F898DB9}" type="presParOf" srcId="{C3029B9B-EC49-47AF-8D8C-54BD43AFD0A1}" destId="{03928CC9-6F5D-4251-B004-694CC993722A}" srcOrd="5" destOrd="0" presId="urn:microsoft.com/office/officeart/2005/8/layout/hierarchy1"/>
    <dgm:cxn modelId="{E8590097-646D-41AE-B5C0-E859EC320150}" type="presParOf" srcId="{03928CC9-6F5D-4251-B004-694CC993722A}" destId="{693E04D9-1072-4EDE-BCEE-25CCDD81E51E}" srcOrd="0" destOrd="0" presId="urn:microsoft.com/office/officeart/2005/8/layout/hierarchy1"/>
    <dgm:cxn modelId="{085B7430-8455-42E0-A562-ABC36C20944D}" type="presParOf" srcId="{693E04D9-1072-4EDE-BCEE-25CCDD81E51E}" destId="{6D216FFE-80AB-4532-864C-6DB2A97D7D12}" srcOrd="0" destOrd="0" presId="urn:microsoft.com/office/officeart/2005/8/layout/hierarchy1"/>
    <dgm:cxn modelId="{4844E11B-F707-4718-A0B1-AB951359C3FA}" type="presParOf" srcId="{693E04D9-1072-4EDE-BCEE-25CCDD81E51E}" destId="{7D61169A-F78A-4335-B213-BE5B97888764}" srcOrd="1" destOrd="0" presId="urn:microsoft.com/office/officeart/2005/8/layout/hierarchy1"/>
    <dgm:cxn modelId="{524962A4-EDF3-4A7D-83E1-297ED0B06A88}" type="presParOf" srcId="{03928CC9-6F5D-4251-B004-694CC993722A}" destId="{7F0F701B-4AB8-4C05-AFA6-972DE6A65146}" srcOrd="1" destOrd="0" presId="urn:microsoft.com/office/officeart/2005/8/layout/hierarchy1"/>
    <dgm:cxn modelId="{0E1A1C78-DB41-436D-B6FF-229825D8D46A}" type="presParOf" srcId="{DACD849C-1AA8-48BB-8D04-B2F5CF92EB85}" destId="{81FC8434-E2A9-41D6-970A-B6AC6D4D64C8}" srcOrd="2" destOrd="0" presId="urn:microsoft.com/office/officeart/2005/8/layout/hierarchy1"/>
    <dgm:cxn modelId="{00ED1B79-5E8E-4AD6-AE36-4463B15AB4AF}" type="presParOf" srcId="{DACD849C-1AA8-48BB-8D04-B2F5CF92EB85}" destId="{268FD6CB-475A-4B44-84B3-161A44D2A6C1}" srcOrd="3" destOrd="0" presId="urn:microsoft.com/office/officeart/2005/8/layout/hierarchy1"/>
    <dgm:cxn modelId="{F3011680-ED33-4D21-B3CA-CE63879C2911}" type="presParOf" srcId="{268FD6CB-475A-4B44-84B3-161A44D2A6C1}" destId="{9C255ABF-0C11-44DD-84BE-021ABB4B7296}" srcOrd="0" destOrd="0" presId="urn:microsoft.com/office/officeart/2005/8/layout/hierarchy1"/>
    <dgm:cxn modelId="{5109E08F-BA6F-4F7F-B453-CAE7BD718364}" type="presParOf" srcId="{9C255ABF-0C11-44DD-84BE-021ABB4B7296}" destId="{12AF1370-E391-43C7-BF57-FF562DD49403}" srcOrd="0" destOrd="0" presId="urn:microsoft.com/office/officeart/2005/8/layout/hierarchy1"/>
    <dgm:cxn modelId="{EE61A930-AD4F-45C6-91D9-761FC92EA2C7}" type="presParOf" srcId="{9C255ABF-0C11-44DD-84BE-021ABB4B7296}" destId="{6784692E-0489-4C24-8660-68C3CD552CA9}" srcOrd="1" destOrd="0" presId="urn:microsoft.com/office/officeart/2005/8/layout/hierarchy1"/>
    <dgm:cxn modelId="{F5DCC26A-2AA4-4483-9123-1693B1671A88}" type="presParOf" srcId="{268FD6CB-475A-4B44-84B3-161A44D2A6C1}" destId="{26CF2769-E1CD-47A4-9BE6-E4DCD4EF300E}" srcOrd="1" destOrd="0" presId="urn:microsoft.com/office/officeart/2005/8/layout/hierarchy1"/>
    <dgm:cxn modelId="{695A01FE-FC89-4128-AAF5-55841160C94D}" type="presParOf" srcId="{DACD849C-1AA8-48BB-8D04-B2F5CF92EB85}" destId="{161AB906-B4C4-4A01-9FD7-2BC9243105C2}" srcOrd="4" destOrd="0" presId="urn:microsoft.com/office/officeart/2005/8/layout/hierarchy1"/>
    <dgm:cxn modelId="{2D4626FA-97B1-4377-8FBD-434F76A8578F}" type="presParOf" srcId="{DACD849C-1AA8-48BB-8D04-B2F5CF92EB85}" destId="{7BD75843-25AB-4505-AA75-5A5DABBF028B}" srcOrd="5" destOrd="0" presId="urn:microsoft.com/office/officeart/2005/8/layout/hierarchy1"/>
    <dgm:cxn modelId="{8CDC2D08-E965-4DA6-BC13-2DD1392BA8AE}" type="presParOf" srcId="{7BD75843-25AB-4505-AA75-5A5DABBF028B}" destId="{5064E4F8-4E68-4C16-9B9B-FE5C6D038AD7}" srcOrd="0" destOrd="0" presId="urn:microsoft.com/office/officeart/2005/8/layout/hierarchy1"/>
    <dgm:cxn modelId="{0F166414-CA57-44B4-B254-235B37DE037D}" type="presParOf" srcId="{5064E4F8-4E68-4C16-9B9B-FE5C6D038AD7}" destId="{F4BCE6C1-A789-4E72-AFBA-124D809A62FC}" srcOrd="0" destOrd="0" presId="urn:microsoft.com/office/officeart/2005/8/layout/hierarchy1"/>
    <dgm:cxn modelId="{CA38A23E-A389-49E8-A911-886066F723A8}" type="presParOf" srcId="{5064E4F8-4E68-4C16-9B9B-FE5C6D038AD7}" destId="{51D77B05-D923-4A92-92A6-A9E181642829}" srcOrd="1" destOrd="0" presId="urn:microsoft.com/office/officeart/2005/8/layout/hierarchy1"/>
    <dgm:cxn modelId="{C600BC24-5F7D-4798-9F32-B4679DF44BB2}" type="presParOf" srcId="{7BD75843-25AB-4505-AA75-5A5DABBF028B}" destId="{DA052854-4EF2-4225-8AB1-FA5DA3D027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B09E58A1-01B7-4744-AD16-381B3B4B60FE}">
      <dgm:prSet/>
      <dgm:spPr/>
      <dgm:t>
        <a:bodyPr/>
        <a:lstStyle/>
        <a:p>
          <a:r>
            <a:rPr lang="en-US" dirty="0" smtClean="0"/>
            <a:t>General Access Control Issues</a:t>
          </a:r>
          <a:endParaRPr lang="en-US" dirty="0"/>
        </a:p>
      </dgm:t>
    </dgm:pt>
    <dgm:pt modelId="{E63AD0AC-4DD8-4F8D-AA45-B76DDA103308}" type="parTrans" cxnId="{75640CFF-B488-4E8E-B812-3AACA556DD81}">
      <dgm:prSet/>
      <dgm:spPr/>
      <dgm:t>
        <a:bodyPr/>
        <a:lstStyle/>
        <a:p>
          <a:endParaRPr lang="en-US"/>
        </a:p>
      </dgm:t>
    </dgm:pt>
    <dgm:pt modelId="{F68AD903-3B34-479E-B67D-2B12ADBD6576}" type="sibTrans" cxnId="{75640CFF-B488-4E8E-B812-3AACA556DD81}">
      <dgm:prSet/>
      <dgm:spPr/>
      <dgm:t>
        <a:bodyPr/>
        <a:lstStyle/>
        <a:p>
          <a:endParaRPr lang="en-US"/>
        </a:p>
      </dgm:t>
    </dgm:pt>
    <dgm:pt modelId="{C2B6BB1B-DA5B-4D3E-B8B6-081B72FDFB46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A1F80722-97AB-4CD1-8C2C-F213E1CC24BE}" type="parTrans" cxnId="{2AD6DE6C-AAF2-434A-B277-5C27E4EBB144}">
      <dgm:prSet/>
      <dgm:spPr/>
      <dgm:t>
        <a:bodyPr/>
        <a:lstStyle/>
        <a:p>
          <a:endParaRPr lang="en-US"/>
        </a:p>
      </dgm:t>
    </dgm:pt>
    <dgm:pt modelId="{BE7AF1DA-209D-4437-8D10-774189BAD909}" type="sibTrans" cxnId="{2AD6DE6C-AAF2-434A-B277-5C27E4EBB144}">
      <dgm:prSet/>
      <dgm:spPr/>
      <dgm:t>
        <a:bodyPr/>
        <a:lstStyle/>
        <a:p>
          <a:endParaRPr lang="en-US"/>
        </a:p>
      </dgm:t>
    </dgm:pt>
    <dgm:pt modelId="{5970B797-1D5F-4F9F-B8B1-8B082FC3AB2E}">
      <dgm:prSet/>
      <dgm:spPr/>
      <dgm:t>
        <a:bodyPr/>
        <a:lstStyle/>
        <a:p>
          <a:r>
            <a:rPr lang="en-US" dirty="0" smtClean="0"/>
            <a:t>Controlling outsider attacks</a:t>
          </a:r>
          <a:endParaRPr lang="en-US" dirty="0"/>
        </a:p>
      </dgm:t>
    </dgm:pt>
    <dgm:pt modelId="{0AD9142D-DFF5-4914-8A51-C4FCE7516846}" type="parTrans" cxnId="{1C15659C-EC09-4666-AFD3-C7910483BC28}">
      <dgm:prSet/>
      <dgm:spPr/>
      <dgm:t>
        <a:bodyPr/>
        <a:lstStyle/>
        <a:p>
          <a:endParaRPr lang="en-US"/>
        </a:p>
      </dgm:t>
    </dgm:pt>
    <dgm:pt modelId="{ACC33159-DEAD-4DF9-8CB2-94704967D62F}" type="sibTrans" cxnId="{1C15659C-EC09-4666-AFD3-C7910483BC28}">
      <dgm:prSet/>
      <dgm:spPr/>
      <dgm:t>
        <a:bodyPr/>
        <a:lstStyle/>
        <a:p>
          <a:endParaRPr lang="en-US"/>
        </a:p>
      </dgm:t>
    </dgm:pt>
    <dgm:pt modelId="{13A4A98E-6ABC-4955-9B4C-86FE78952E64}">
      <dgm:prSet/>
      <dgm:spPr/>
      <dgm:t>
        <a:bodyPr/>
        <a:lstStyle/>
        <a:p>
          <a:r>
            <a:rPr lang="en-US" dirty="0" smtClean="0"/>
            <a:t>Firewalls</a:t>
          </a:r>
          <a:endParaRPr lang="en-US" dirty="0"/>
        </a:p>
      </dgm:t>
    </dgm:pt>
    <dgm:pt modelId="{A2E4953B-40AB-411A-8C7E-9B34CA57B47C}" type="parTrans" cxnId="{10F40455-8049-4DD5-9709-3DEEE0C7737C}">
      <dgm:prSet/>
      <dgm:spPr/>
      <dgm:t>
        <a:bodyPr/>
        <a:lstStyle/>
        <a:p>
          <a:endParaRPr lang="en-US"/>
        </a:p>
      </dgm:t>
    </dgm:pt>
    <dgm:pt modelId="{07B9253B-8815-43F5-A0ED-2733C8664EFD}" type="sibTrans" cxnId="{10F40455-8049-4DD5-9709-3DEEE0C7737C}">
      <dgm:prSet/>
      <dgm:spPr/>
      <dgm:t>
        <a:bodyPr/>
        <a:lstStyle/>
        <a:p>
          <a:endParaRPr lang="en-US"/>
        </a:p>
      </dgm:t>
    </dgm:pt>
    <dgm:pt modelId="{05AA4489-C219-47DC-A20F-BEF5CDE924EF}">
      <dgm:prSet/>
      <dgm:spPr/>
      <dgm:t>
        <a:bodyPr/>
        <a:lstStyle/>
        <a:p>
          <a:r>
            <a:rPr lang="en-US" dirty="0" smtClean="0"/>
            <a:t>Controlling </a:t>
          </a:r>
          <a:r>
            <a:rPr lang="en-US" dirty="0" err="1" smtClean="0"/>
            <a:t>DoS</a:t>
          </a:r>
          <a:r>
            <a:rPr lang="en-US" dirty="0" smtClean="0"/>
            <a:t> Attacks</a:t>
          </a:r>
          <a:endParaRPr lang="en-US" dirty="0"/>
        </a:p>
      </dgm:t>
    </dgm:pt>
    <dgm:pt modelId="{F4053FEF-9D57-46E9-8723-6A2639F384E1}" type="parTrans" cxnId="{47C29EB0-F77A-4356-B4B4-7A205127528B}">
      <dgm:prSet/>
      <dgm:spPr/>
      <dgm:t>
        <a:bodyPr/>
        <a:lstStyle/>
        <a:p>
          <a:endParaRPr lang="en-US"/>
        </a:p>
      </dgm:t>
    </dgm:pt>
    <dgm:pt modelId="{9FAC67C9-7171-44C6-9537-5D733DB4C8FB}" type="sibTrans" cxnId="{47C29EB0-F77A-4356-B4B4-7A205127528B}">
      <dgm:prSet/>
      <dgm:spPr/>
      <dgm:t>
        <a:bodyPr/>
        <a:lstStyle/>
        <a:p>
          <a:endParaRPr lang="en-US"/>
        </a:p>
      </dgm:t>
    </dgm:pt>
    <dgm:pt modelId="{6101F546-A0B1-4E15-B8FC-4B63E22C6657}">
      <dgm:prSet/>
      <dgm:spPr/>
      <dgm:t>
        <a:bodyPr/>
        <a:lstStyle/>
        <a:p>
          <a:r>
            <a:rPr lang="en-US" dirty="0" smtClean="0"/>
            <a:t>Security Management</a:t>
          </a:r>
          <a:endParaRPr lang="en-US" dirty="0"/>
        </a:p>
      </dgm:t>
    </dgm:pt>
    <dgm:pt modelId="{F32CC938-D2B6-420C-BE24-D73175D2A01E}" type="parTrans" cxnId="{8F72B8A5-8162-48FC-9450-E68C8CE8697D}">
      <dgm:prSet/>
      <dgm:spPr/>
      <dgm:t>
        <a:bodyPr/>
        <a:lstStyle/>
        <a:p>
          <a:endParaRPr lang="en-US"/>
        </a:p>
      </dgm:t>
    </dgm:pt>
    <dgm:pt modelId="{4D28A826-B002-4823-B845-6EAEBB9C00AF}" type="sibTrans" cxnId="{8F72B8A5-8162-48FC-9450-E68C8CE8697D}">
      <dgm:prSet/>
      <dgm:spPr/>
      <dgm:t>
        <a:bodyPr/>
        <a:lstStyle/>
        <a:p>
          <a:endParaRPr lang="en-US"/>
        </a:p>
      </dgm:t>
    </dgm:pt>
    <dgm:pt modelId="{6CBB2372-85A1-482A-B049-1A470A7FC640}">
      <dgm:prSet/>
      <dgm:spPr/>
      <dgm:t>
        <a:bodyPr/>
        <a:lstStyle/>
        <a:p>
          <a:r>
            <a:rPr lang="en-US" dirty="0" smtClean="0"/>
            <a:t>Key Management</a:t>
          </a:r>
          <a:endParaRPr lang="en-US" dirty="0"/>
        </a:p>
      </dgm:t>
    </dgm:pt>
    <dgm:pt modelId="{01090280-F197-45FD-AB5D-AB8C6812FB76}" type="parTrans" cxnId="{7E41E116-CE44-45C6-887E-1DABC29F825D}">
      <dgm:prSet/>
      <dgm:spPr/>
      <dgm:t>
        <a:bodyPr/>
        <a:lstStyle/>
        <a:p>
          <a:endParaRPr lang="en-US"/>
        </a:p>
      </dgm:t>
    </dgm:pt>
    <dgm:pt modelId="{87185D35-A923-45D2-B743-3A8EC7E0DA64}" type="sibTrans" cxnId="{7E41E116-CE44-45C6-887E-1DABC29F825D}">
      <dgm:prSet/>
      <dgm:spPr/>
      <dgm:t>
        <a:bodyPr/>
        <a:lstStyle/>
        <a:p>
          <a:endParaRPr lang="en-US"/>
        </a:p>
      </dgm:t>
    </dgm:pt>
    <dgm:pt modelId="{07A2FD7B-D539-4437-AE16-80BB1DABBA45}">
      <dgm:prSet/>
      <dgm:spPr/>
      <dgm:t>
        <a:bodyPr/>
        <a:lstStyle/>
        <a:p>
          <a:r>
            <a:rPr lang="en-US" dirty="0"/>
            <a:t>Key Generation</a:t>
          </a:r>
        </a:p>
      </dgm:t>
    </dgm:pt>
    <dgm:pt modelId="{F9AE07EA-B922-46B6-9F1A-E1E6BF190F4B}" type="parTrans" cxnId="{EF78A13D-EDC3-441E-9D27-5C222399FDAB}">
      <dgm:prSet/>
      <dgm:spPr/>
      <dgm:t>
        <a:bodyPr/>
        <a:lstStyle/>
        <a:p>
          <a:endParaRPr lang="en-US"/>
        </a:p>
      </dgm:t>
    </dgm:pt>
    <dgm:pt modelId="{AC6A751A-8843-4D44-9BE5-76AF73F660D8}" type="sibTrans" cxnId="{EF78A13D-EDC3-441E-9D27-5C222399FDAB}">
      <dgm:prSet/>
      <dgm:spPr/>
      <dgm:t>
        <a:bodyPr/>
        <a:lstStyle/>
        <a:p>
          <a:endParaRPr lang="en-US"/>
        </a:p>
      </dgm:t>
    </dgm:pt>
    <dgm:pt modelId="{EA061BD9-BC27-490D-9228-383500EE5701}">
      <dgm:prSet/>
      <dgm:spPr/>
      <dgm:t>
        <a:bodyPr/>
        <a:lstStyle/>
        <a:p>
          <a:r>
            <a:rPr lang="en-US" dirty="0"/>
            <a:t>Key Distribution</a:t>
          </a:r>
        </a:p>
      </dgm:t>
    </dgm:pt>
    <dgm:pt modelId="{72500CEB-4C8E-400F-B964-8B988F42BDD5}" type="parTrans" cxnId="{40F8182D-E7E3-45B6-8782-35026A79D1AB}">
      <dgm:prSet/>
      <dgm:spPr/>
      <dgm:t>
        <a:bodyPr/>
        <a:lstStyle/>
        <a:p>
          <a:endParaRPr lang="en-US"/>
        </a:p>
      </dgm:t>
    </dgm:pt>
    <dgm:pt modelId="{1DF78C5E-DD15-451F-A5E1-3025993EC270}" type="sibTrans" cxnId="{40F8182D-E7E3-45B6-8782-35026A79D1AB}">
      <dgm:prSet/>
      <dgm:spPr/>
      <dgm:t>
        <a:bodyPr/>
        <a:lstStyle/>
        <a:p>
          <a:endParaRPr lang="en-US"/>
        </a:p>
      </dgm:t>
    </dgm:pt>
    <dgm:pt modelId="{4B1D5B5C-C806-440B-A269-C381CC7DBA80}">
      <dgm:prSet/>
      <dgm:spPr/>
      <dgm:t>
        <a:bodyPr/>
        <a:lstStyle/>
        <a:p>
          <a:r>
            <a:rPr lang="en-US" dirty="0" smtClean="0"/>
            <a:t>Access Control Matrix</a:t>
          </a:r>
          <a:endParaRPr lang="en-US" dirty="0"/>
        </a:p>
      </dgm:t>
    </dgm:pt>
    <dgm:pt modelId="{0E02B1D9-FCC9-4958-BE59-3483108ACD5F}" type="parTrans" cxnId="{293C4D03-93E7-4490-B3DD-9025B27D4A12}">
      <dgm:prSet/>
      <dgm:spPr/>
      <dgm:t>
        <a:bodyPr/>
        <a:lstStyle/>
        <a:p>
          <a:endParaRPr lang="en-US"/>
        </a:p>
      </dgm:t>
    </dgm:pt>
    <dgm:pt modelId="{790EDDC1-3C8F-4A34-88A3-226109C8467E}" type="sibTrans" cxnId="{293C4D03-93E7-4490-B3DD-9025B27D4A12}">
      <dgm:prSet/>
      <dgm:spPr/>
      <dgm:t>
        <a:bodyPr/>
        <a:lstStyle/>
        <a:p>
          <a:endParaRPr lang="en-US"/>
        </a:p>
      </dgm:t>
    </dgm:pt>
    <dgm:pt modelId="{78976046-9952-4EB0-B102-9767AD22333D}">
      <dgm:prSet/>
      <dgm:spPr/>
      <dgm:t>
        <a:bodyPr/>
        <a:lstStyle/>
        <a:p>
          <a:r>
            <a:rPr lang="en-US" dirty="0"/>
            <a:t>Access Control List and Capabilities</a:t>
          </a:r>
        </a:p>
      </dgm:t>
    </dgm:pt>
    <dgm:pt modelId="{B3997D5C-E719-40B2-A8EB-899EC244C48F}" type="parTrans" cxnId="{62D21936-6075-4ED4-B4EF-C841B116A598}">
      <dgm:prSet/>
      <dgm:spPr/>
      <dgm:t>
        <a:bodyPr/>
        <a:lstStyle/>
        <a:p>
          <a:endParaRPr lang="en-US"/>
        </a:p>
      </dgm:t>
    </dgm:pt>
    <dgm:pt modelId="{2FA3D0E3-1B24-4B59-A0EA-E46CD4DE693D}" type="sibTrans" cxnId="{62D21936-6075-4ED4-B4EF-C841B116A598}">
      <dgm:prSet/>
      <dgm:spPr/>
      <dgm:t>
        <a:bodyPr/>
        <a:lstStyle/>
        <a:p>
          <a:endParaRPr lang="en-US"/>
        </a:p>
      </dgm:t>
    </dgm:pt>
    <dgm:pt modelId="{44A38803-FE82-40C1-95D6-7787CBACA192}">
      <dgm:prSet/>
      <dgm:spPr/>
      <dgm:t>
        <a:bodyPr/>
        <a:lstStyle/>
        <a:p>
          <a:r>
            <a:rPr lang="en-US" dirty="0"/>
            <a:t>Protection Domains</a:t>
          </a:r>
        </a:p>
      </dgm:t>
    </dgm:pt>
    <dgm:pt modelId="{67C28473-0661-4176-BFBD-4715AC7FF975}" type="parTrans" cxnId="{2DEAB0ED-1CDE-4A3B-860C-562C9F99A588}">
      <dgm:prSet/>
      <dgm:spPr/>
      <dgm:t>
        <a:bodyPr/>
        <a:lstStyle/>
        <a:p>
          <a:endParaRPr lang="en-US"/>
        </a:p>
      </dgm:t>
    </dgm:pt>
    <dgm:pt modelId="{503B0B2D-2318-4B4D-A140-60330F96F167}" type="sibTrans" cxnId="{2DEAB0ED-1CDE-4A3B-860C-562C9F99A588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E6B6B4A6-EE5D-423A-8AF8-94E5CE7EEDDA}" type="pres">
      <dgm:prSet presAssocID="{A1F80722-97AB-4CD1-8C2C-F213E1CC24B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3E84FAC-35C7-47D3-8147-FA1CB09FEAA2}" type="pres">
      <dgm:prSet presAssocID="{C2B6BB1B-DA5B-4D3E-B8B6-081B72FDFB46}" presName="hierRoot2" presStyleCnt="0"/>
      <dgm:spPr/>
    </dgm:pt>
    <dgm:pt modelId="{1C365015-5F64-4C7C-BD45-DCAAFB09F4F9}" type="pres">
      <dgm:prSet presAssocID="{C2B6BB1B-DA5B-4D3E-B8B6-081B72FDFB46}" presName="composite2" presStyleCnt="0"/>
      <dgm:spPr/>
    </dgm:pt>
    <dgm:pt modelId="{A43D831E-3F2C-4058-855E-D113E0B8B342}" type="pres">
      <dgm:prSet presAssocID="{C2B6BB1B-DA5B-4D3E-B8B6-081B72FDFB46}" presName="background2" presStyleLbl="node2" presStyleIdx="0" presStyleCnt="2"/>
      <dgm:spPr/>
    </dgm:pt>
    <dgm:pt modelId="{BD29D615-1AA3-4910-9593-1BF81184BE7F}" type="pres">
      <dgm:prSet presAssocID="{C2B6BB1B-DA5B-4D3E-B8B6-081B72FDFB4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27A6C-A465-4D5E-9040-F00559DAF75A}" type="pres">
      <dgm:prSet presAssocID="{C2B6BB1B-DA5B-4D3E-B8B6-081B72FDFB46}" presName="hierChild3" presStyleCnt="0"/>
      <dgm:spPr/>
    </dgm:pt>
    <dgm:pt modelId="{CB1DD978-4471-461E-8B38-183F26C6AA39}" type="pres">
      <dgm:prSet presAssocID="{E63AD0AC-4DD8-4F8D-AA45-B76DDA10330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4A834B3-0392-4BCB-A5C9-BF61108602EF}" type="pres">
      <dgm:prSet presAssocID="{B09E58A1-01B7-4744-AD16-381B3B4B60FE}" presName="hierRoot3" presStyleCnt="0"/>
      <dgm:spPr/>
    </dgm:pt>
    <dgm:pt modelId="{C7139EF4-EFB4-4DA4-AAA0-1D2FEC89885E}" type="pres">
      <dgm:prSet presAssocID="{B09E58A1-01B7-4744-AD16-381B3B4B60FE}" presName="composite3" presStyleCnt="0"/>
      <dgm:spPr/>
    </dgm:pt>
    <dgm:pt modelId="{9CA78ED4-AA72-4F1F-B056-79E41888FB2F}" type="pres">
      <dgm:prSet presAssocID="{B09E58A1-01B7-4744-AD16-381B3B4B60FE}" presName="background3" presStyleLbl="node3" presStyleIdx="0" presStyleCnt="3"/>
      <dgm:spPr/>
    </dgm:pt>
    <dgm:pt modelId="{F160E2B3-42BF-4D72-B635-2C02900F3388}" type="pres">
      <dgm:prSet presAssocID="{B09E58A1-01B7-4744-AD16-381B3B4B60F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8D414-F06A-4063-89B7-A965C13A5D12}" type="pres">
      <dgm:prSet presAssocID="{B09E58A1-01B7-4744-AD16-381B3B4B60FE}" presName="hierChild4" presStyleCnt="0"/>
      <dgm:spPr/>
    </dgm:pt>
    <dgm:pt modelId="{D9EA5A0F-FE6B-4B04-B067-1CF66449F4EA}" type="pres">
      <dgm:prSet presAssocID="{0E02B1D9-FCC9-4958-BE59-3483108ACD5F}" presName="Name23" presStyleLbl="parChTrans1D4" presStyleIdx="0" presStyleCnt="7"/>
      <dgm:spPr/>
      <dgm:t>
        <a:bodyPr/>
        <a:lstStyle/>
        <a:p>
          <a:endParaRPr lang="en-US"/>
        </a:p>
      </dgm:t>
    </dgm:pt>
    <dgm:pt modelId="{3F3F1345-C85F-48DF-AA9F-433803817998}" type="pres">
      <dgm:prSet presAssocID="{4B1D5B5C-C806-440B-A269-C381CC7DBA80}" presName="hierRoot4" presStyleCnt="0"/>
      <dgm:spPr/>
    </dgm:pt>
    <dgm:pt modelId="{6E38E23D-C611-4510-A3ED-C1DD950432A9}" type="pres">
      <dgm:prSet presAssocID="{4B1D5B5C-C806-440B-A269-C381CC7DBA80}" presName="composite4" presStyleCnt="0"/>
      <dgm:spPr/>
    </dgm:pt>
    <dgm:pt modelId="{C6E2C5E7-7348-4554-827C-2CA0169ED952}" type="pres">
      <dgm:prSet presAssocID="{4B1D5B5C-C806-440B-A269-C381CC7DBA80}" presName="background4" presStyleLbl="node4" presStyleIdx="0" presStyleCnt="7"/>
      <dgm:spPr/>
    </dgm:pt>
    <dgm:pt modelId="{B31B4A7F-5CFE-4131-97CE-BDD926CDCA99}" type="pres">
      <dgm:prSet presAssocID="{4B1D5B5C-C806-440B-A269-C381CC7DBA80}" presName="text4" presStyleLbl="fgAcc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BC303B-313D-47B6-BC7C-F91DFA3C9391}" type="pres">
      <dgm:prSet presAssocID="{4B1D5B5C-C806-440B-A269-C381CC7DBA80}" presName="hierChild5" presStyleCnt="0"/>
      <dgm:spPr/>
    </dgm:pt>
    <dgm:pt modelId="{CDB49637-A55F-4261-AED4-0CAEAACE09A7}" type="pres">
      <dgm:prSet presAssocID="{B3997D5C-E719-40B2-A8EB-899EC244C48F}" presName="Name23" presStyleLbl="parChTrans1D4" presStyleIdx="1" presStyleCnt="7"/>
      <dgm:spPr/>
      <dgm:t>
        <a:bodyPr/>
        <a:lstStyle/>
        <a:p>
          <a:endParaRPr lang="en-US"/>
        </a:p>
      </dgm:t>
    </dgm:pt>
    <dgm:pt modelId="{B4C7381E-4C1C-4804-84DD-97A47160EED4}" type="pres">
      <dgm:prSet presAssocID="{78976046-9952-4EB0-B102-9767AD22333D}" presName="hierRoot4" presStyleCnt="0"/>
      <dgm:spPr/>
    </dgm:pt>
    <dgm:pt modelId="{DA7D374D-E77C-490E-9D1D-B135CD12B258}" type="pres">
      <dgm:prSet presAssocID="{78976046-9952-4EB0-B102-9767AD22333D}" presName="composite4" presStyleCnt="0"/>
      <dgm:spPr/>
    </dgm:pt>
    <dgm:pt modelId="{8749F34D-B008-4341-B2EC-89C2ACF0347B}" type="pres">
      <dgm:prSet presAssocID="{78976046-9952-4EB0-B102-9767AD22333D}" presName="background4" presStyleLbl="node4" presStyleIdx="1" presStyleCnt="7"/>
      <dgm:spPr/>
    </dgm:pt>
    <dgm:pt modelId="{4B612E58-EDBF-49C5-91F2-8F4B762BC865}" type="pres">
      <dgm:prSet presAssocID="{78976046-9952-4EB0-B102-9767AD22333D}" presName="text4" presStyleLbl="fgAcc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CE3A60-456F-4AD6-B983-F548B5531576}" type="pres">
      <dgm:prSet presAssocID="{78976046-9952-4EB0-B102-9767AD22333D}" presName="hierChild5" presStyleCnt="0"/>
      <dgm:spPr/>
    </dgm:pt>
    <dgm:pt modelId="{4B70F52D-9690-45D1-B790-136BAC851FE0}" type="pres">
      <dgm:prSet presAssocID="{67C28473-0661-4176-BFBD-4715AC7FF975}" presName="Name23" presStyleLbl="parChTrans1D4" presStyleIdx="2" presStyleCnt="7"/>
      <dgm:spPr/>
      <dgm:t>
        <a:bodyPr/>
        <a:lstStyle/>
        <a:p>
          <a:endParaRPr lang="en-US"/>
        </a:p>
      </dgm:t>
    </dgm:pt>
    <dgm:pt modelId="{3475C7B7-7067-419E-933B-5E31A08B1331}" type="pres">
      <dgm:prSet presAssocID="{44A38803-FE82-40C1-95D6-7787CBACA192}" presName="hierRoot4" presStyleCnt="0"/>
      <dgm:spPr/>
    </dgm:pt>
    <dgm:pt modelId="{356CE0E8-B041-4F7F-A2A7-DCF525327839}" type="pres">
      <dgm:prSet presAssocID="{44A38803-FE82-40C1-95D6-7787CBACA192}" presName="composite4" presStyleCnt="0"/>
      <dgm:spPr/>
    </dgm:pt>
    <dgm:pt modelId="{30ABCC67-E0F1-4018-9371-EE9A4AF12118}" type="pres">
      <dgm:prSet presAssocID="{44A38803-FE82-40C1-95D6-7787CBACA192}" presName="background4" presStyleLbl="node4" presStyleIdx="2" presStyleCnt="7"/>
      <dgm:spPr/>
    </dgm:pt>
    <dgm:pt modelId="{22ED76DB-B6BB-43D1-BF8A-9834405F1AE8}" type="pres">
      <dgm:prSet presAssocID="{44A38803-FE82-40C1-95D6-7787CBACA192}" presName="text4" presStyleLbl="fgAcc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8BD73-FC0B-428F-A21E-D8269FC82BB1}" type="pres">
      <dgm:prSet presAssocID="{44A38803-FE82-40C1-95D6-7787CBACA192}" presName="hierChild5" presStyleCnt="0"/>
      <dgm:spPr/>
    </dgm:pt>
    <dgm:pt modelId="{76470461-67F6-4D5C-AA74-8EDBFB8B7E6C}" type="pres">
      <dgm:prSet presAssocID="{0AD9142D-DFF5-4914-8A51-C4FCE751684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3858DA12-359B-4DA1-9BBC-D2A9791A1D27}" type="pres">
      <dgm:prSet presAssocID="{5970B797-1D5F-4F9F-B8B1-8B082FC3AB2E}" presName="hierRoot3" presStyleCnt="0"/>
      <dgm:spPr/>
    </dgm:pt>
    <dgm:pt modelId="{DE9C6ABD-C00B-4C9F-B0B3-F38ED43B41FE}" type="pres">
      <dgm:prSet presAssocID="{5970B797-1D5F-4F9F-B8B1-8B082FC3AB2E}" presName="composite3" presStyleCnt="0"/>
      <dgm:spPr/>
    </dgm:pt>
    <dgm:pt modelId="{DF75E2AF-A89C-485A-B3C6-44D420460420}" type="pres">
      <dgm:prSet presAssocID="{5970B797-1D5F-4F9F-B8B1-8B082FC3AB2E}" presName="background3" presStyleLbl="node3" presStyleIdx="1" presStyleCnt="3"/>
      <dgm:spPr/>
    </dgm:pt>
    <dgm:pt modelId="{3837BBDC-67C7-404B-97B5-E475DCE5EC8E}" type="pres">
      <dgm:prSet presAssocID="{5970B797-1D5F-4F9F-B8B1-8B082FC3AB2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A308F-A61A-473D-A7F9-D5FC89626013}" type="pres">
      <dgm:prSet presAssocID="{5970B797-1D5F-4F9F-B8B1-8B082FC3AB2E}" presName="hierChild4" presStyleCnt="0"/>
      <dgm:spPr/>
    </dgm:pt>
    <dgm:pt modelId="{3D70126E-F0EB-4631-B68C-4128B10E9F68}" type="pres">
      <dgm:prSet presAssocID="{A2E4953B-40AB-411A-8C7E-9B34CA57B47C}" presName="Name23" presStyleLbl="parChTrans1D4" presStyleIdx="3" presStyleCnt="7"/>
      <dgm:spPr/>
      <dgm:t>
        <a:bodyPr/>
        <a:lstStyle/>
        <a:p>
          <a:endParaRPr lang="en-US"/>
        </a:p>
      </dgm:t>
    </dgm:pt>
    <dgm:pt modelId="{C790AD12-509F-4994-975C-CF4E6674112F}" type="pres">
      <dgm:prSet presAssocID="{13A4A98E-6ABC-4955-9B4C-86FE78952E64}" presName="hierRoot4" presStyleCnt="0"/>
      <dgm:spPr/>
    </dgm:pt>
    <dgm:pt modelId="{658E089B-06DF-49B6-B53D-980A6920CEFE}" type="pres">
      <dgm:prSet presAssocID="{13A4A98E-6ABC-4955-9B4C-86FE78952E64}" presName="composite4" presStyleCnt="0"/>
      <dgm:spPr/>
    </dgm:pt>
    <dgm:pt modelId="{76826850-38DB-4786-AEE8-449639550436}" type="pres">
      <dgm:prSet presAssocID="{13A4A98E-6ABC-4955-9B4C-86FE78952E64}" presName="background4" presStyleLbl="node4" presStyleIdx="3" presStyleCnt="7"/>
      <dgm:spPr/>
    </dgm:pt>
    <dgm:pt modelId="{701D7290-3EDF-4ADB-8A48-D96FA6CA4967}" type="pres">
      <dgm:prSet presAssocID="{13A4A98E-6ABC-4955-9B4C-86FE78952E64}" presName="text4" presStyleLbl="fgAcc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A266F2-4165-46AD-B5B4-C98721D60A12}" type="pres">
      <dgm:prSet presAssocID="{13A4A98E-6ABC-4955-9B4C-86FE78952E64}" presName="hierChild5" presStyleCnt="0"/>
      <dgm:spPr/>
    </dgm:pt>
    <dgm:pt modelId="{CC8A9B06-5D03-4A6E-969C-15DB3E8D22D1}" type="pres">
      <dgm:prSet presAssocID="{F4053FEF-9D57-46E9-8723-6A2639F384E1}" presName="Name23" presStyleLbl="parChTrans1D4" presStyleIdx="4" presStyleCnt="7"/>
      <dgm:spPr/>
      <dgm:t>
        <a:bodyPr/>
        <a:lstStyle/>
        <a:p>
          <a:endParaRPr lang="en-US"/>
        </a:p>
      </dgm:t>
    </dgm:pt>
    <dgm:pt modelId="{CD96E21E-CB9F-4FF1-AC24-010A41458C2A}" type="pres">
      <dgm:prSet presAssocID="{05AA4489-C219-47DC-A20F-BEF5CDE924EF}" presName="hierRoot4" presStyleCnt="0"/>
      <dgm:spPr/>
    </dgm:pt>
    <dgm:pt modelId="{01B7503C-0239-4BBC-B30A-E6A0F193BDB4}" type="pres">
      <dgm:prSet presAssocID="{05AA4489-C219-47DC-A20F-BEF5CDE924EF}" presName="composite4" presStyleCnt="0"/>
      <dgm:spPr/>
    </dgm:pt>
    <dgm:pt modelId="{0C047EBA-2E24-4B6A-9C09-161A20A89371}" type="pres">
      <dgm:prSet presAssocID="{05AA4489-C219-47DC-A20F-BEF5CDE924EF}" presName="background4" presStyleLbl="node4" presStyleIdx="4" presStyleCnt="7"/>
      <dgm:spPr/>
    </dgm:pt>
    <dgm:pt modelId="{07D63356-88F0-4F11-AACF-4D411ADD0FED}" type="pres">
      <dgm:prSet presAssocID="{05AA4489-C219-47DC-A20F-BEF5CDE924EF}" presName="text4" presStyleLbl="fgAcc4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0344B4-1EFC-42FD-A33B-7124F40F68F5}" type="pres">
      <dgm:prSet presAssocID="{05AA4489-C219-47DC-A20F-BEF5CDE924EF}" presName="hierChild5" presStyleCnt="0"/>
      <dgm:spPr/>
    </dgm:pt>
    <dgm:pt modelId="{9006BCEB-1CC1-4820-84AC-AC63453AF8AB}" type="pres">
      <dgm:prSet presAssocID="{F32CC938-D2B6-420C-BE24-D73175D2A01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D35B2CB-751F-4609-A9D3-3D2BC2AABC02}" type="pres">
      <dgm:prSet presAssocID="{6101F546-A0B1-4E15-B8FC-4B63E22C6657}" presName="hierRoot2" presStyleCnt="0"/>
      <dgm:spPr/>
    </dgm:pt>
    <dgm:pt modelId="{F599B1C2-1545-4736-8F24-6ED7452A2A44}" type="pres">
      <dgm:prSet presAssocID="{6101F546-A0B1-4E15-B8FC-4B63E22C6657}" presName="composite2" presStyleCnt="0"/>
      <dgm:spPr/>
    </dgm:pt>
    <dgm:pt modelId="{5CEB7406-0D44-4404-A9A8-4A851B04B83A}" type="pres">
      <dgm:prSet presAssocID="{6101F546-A0B1-4E15-B8FC-4B63E22C6657}" presName="background2" presStyleLbl="node2" presStyleIdx="1" presStyleCnt="2"/>
      <dgm:spPr/>
    </dgm:pt>
    <dgm:pt modelId="{6DFB3AA8-216C-4880-8CD2-34B7F773A703}" type="pres">
      <dgm:prSet presAssocID="{6101F546-A0B1-4E15-B8FC-4B63E22C665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F0BE73-E4B2-4784-BBB1-28256B2DE566}" type="pres">
      <dgm:prSet presAssocID="{6101F546-A0B1-4E15-B8FC-4B63E22C6657}" presName="hierChild3" presStyleCnt="0"/>
      <dgm:spPr/>
    </dgm:pt>
    <dgm:pt modelId="{4E9F6490-2C7A-405D-BDE3-CBB4BF9F7A51}" type="pres">
      <dgm:prSet presAssocID="{01090280-F197-45FD-AB5D-AB8C6812FB7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91FD31C-8614-462F-89D5-607B8054F7AF}" type="pres">
      <dgm:prSet presAssocID="{6CBB2372-85A1-482A-B049-1A470A7FC640}" presName="hierRoot3" presStyleCnt="0"/>
      <dgm:spPr/>
    </dgm:pt>
    <dgm:pt modelId="{756AB6B6-69DA-4089-8028-A9EC7223B052}" type="pres">
      <dgm:prSet presAssocID="{6CBB2372-85A1-482A-B049-1A470A7FC640}" presName="composite3" presStyleCnt="0"/>
      <dgm:spPr/>
    </dgm:pt>
    <dgm:pt modelId="{2D0BB11D-9216-45BD-9D8E-9EB1D466ED7F}" type="pres">
      <dgm:prSet presAssocID="{6CBB2372-85A1-482A-B049-1A470A7FC640}" presName="background3" presStyleLbl="node3" presStyleIdx="2" presStyleCnt="3"/>
      <dgm:spPr/>
    </dgm:pt>
    <dgm:pt modelId="{9DB47CD5-DF88-452C-9F5A-A4EF90A176B2}" type="pres">
      <dgm:prSet presAssocID="{6CBB2372-85A1-482A-B049-1A470A7FC64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2ACBF4-7C04-449E-8EF0-30332E1B7901}" type="pres">
      <dgm:prSet presAssocID="{6CBB2372-85A1-482A-B049-1A470A7FC640}" presName="hierChild4" presStyleCnt="0"/>
      <dgm:spPr/>
    </dgm:pt>
    <dgm:pt modelId="{BE928BCD-D2D1-4F89-AE35-EAC627E30C9E}" type="pres">
      <dgm:prSet presAssocID="{F9AE07EA-B922-46B6-9F1A-E1E6BF190F4B}" presName="Name23" presStyleLbl="parChTrans1D4" presStyleIdx="5" presStyleCnt="7"/>
      <dgm:spPr/>
      <dgm:t>
        <a:bodyPr/>
        <a:lstStyle/>
        <a:p>
          <a:endParaRPr lang="en-US"/>
        </a:p>
      </dgm:t>
    </dgm:pt>
    <dgm:pt modelId="{D51828A7-69B8-48B6-858C-3F2FD57732AF}" type="pres">
      <dgm:prSet presAssocID="{07A2FD7B-D539-4437-AE16-80BB1DABBA45}" presName="hierRoot4" presStyleCnt="0"/>
      <dgm:spPr/>
    </dgm:pt>
    <dgm:pt modelId="{E6107A9C-E55A-4DEA-98D3-8394C6A2725D}" type="pres">
      <dgm:prSet presAssocID="{07A2FD7B-D539-4437-AE16-80BB1DABBA45}" presName="composite4" presStyleCnt="0"/>
      <dgm:spPr/>
    </dgm:pt>
    <dgm:pt modelId="{5869520B-A6EC-4823-B442-2BC6A451D825}" type="pres">
      <dgm:prSet presAssocID="{07A2FD7B-D539-4437-AE16-80BB1DABBA45}" presName="background4" presStyleLbl="node4" presStyleIdx="5" presStyleCnt="7"/>
      <dgm:spPr/>
    </dgm:pt>
    <dgm:pt modelId="{EC644F9F-6F6B-49E2-8182-89E8504500E0}" type="pres">
      <dgm:prSet presAssocID="{07A2FD7B-D539-4437-AE16-80BB1DABBA45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AC7464-7055-477D-8713-7CA140010CC6}" type="pres">
      <dgm:prSet presAssocID="{07A2FD7B-D539-4437-AE16-80BB1DABBA45}" presName="hierChild5" presStyleCnt="0"/>
      <dgm:spPr/>
    </dgm:pt>
    <dgm:pt modelId="{13CC6A1B-763D-42A8-8A3F-92A4AA98E135}" type="pres">
      <dgm:prSet presAssocID="{72500CEB-4C8E-400F-B964-8B988F42BDD5}" presName="Name23" presStyleLbl="parChTrans1D4" presStyleIdx="6" presStyleCnt="7"/>
      <dgm:spPr/>
      <dgm:t>
        <a:bodyPr/>
        <a:lstStyle/>
        <a:p>
          <a:endParaRPr lang="en-US"/>
        </a:p>
      </dgm:t>
    </dgm:pt>
    <dgm:pt modelId="{BF9C6F9B-5FC0-4937-B9D0-F062A958F8B9}" type="pres">
      <dgm:prSet presAssocID="{EA061BD9-BC27-490D-9228-383500EE5701}" presName="hierRoot4" presStyleCnt="0"/>
      <dgm:spPr/>
    </dgm:pt>
    <dgm:pt modelId="{57F0C0BF-214E-40AA-B489-BB7563E998DD}" type="pres">
      <dgm:prSet presAssocID="{EA061BD9-BC27-490D-9228-383500EE5701}" presName="composite4" presStyleCnt="0"/>
      <dgm:spPr/>
    </dgm:pt>
    <dgm:pt modelId="{3543CC58-1EE8-4732-A07D-9720C0BE195D}" type="pres">
      <dgm:prSet presAssocID="{EA061BD9-BC27-490D-9228-383500EE5701}" presName="background4" presStyleLbl="node4" presStyleIdx="6" presStyleCnt="7"/>
      <dgm:spPr/>
    </dgm:pt>
    <dgm:pt modelId="{EBC6680B-178B-4B8D-831E-79EB653855D5}" type="pres">
      <dgm:prSet presAssocID="{EA061BD9-BC27-490D-9228-383500EE5701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66F968-7279-4771-B3A4-E019898D5151}" type="pres">
      <dgm:prSet presAssocID="{EA061BD9-BC27-490D-9228-383500EE5701}" presName="hierChild5" presStyleCnt="0"/>
      <dgm:spPr/>
    </dgm:pt>
  </dgm:ptLst>
  <dgm:cxnLst>
    <dgm:cxn modelId="{AD45B010-F8EF-45DA-ACED-D2E9980732A0}" type="presOf" srcId="{A2E4953B-40AB-411A-8C7E-9B34CA57B47C}" destId="{3D70126E-F0EB-4631-B68C-4128B10E9F68}" srcOrd="0" destOrd="0" presId="urn:microsoft.com/office/officeart/2005/8/layout/hierarchy1"/>
    <dgm:cxn modelId="{B138FEE3-CC9D-4183-9EEE-5C81D76A48DF}" type="presOf" srcId="{0AD9142D-DFF5-4914-8A51-C4FCE7516846}" destId="{76470461-67F6-4D5C-AA74-8EDBFB8B7E6C}" srcOrd="0" destOrd="0" presId="urn:microsoft.com/office/officeart/2005/8/layout/hierarchy1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C40D31B8-5467-4ADD-BAAF-340553EDFC28}" type="presOf" srcId="{67C28473-0661-4176-BFBD-4715AC7FF975}" destId="{4B70F52D-9690-45D1-B790-136BAC851FE0}" srcOrd="0" destOrd="0" presId="urn:microsoft.com/office/officeart/2005/8/layout/hierarchy1"/>
    <dgm:cxn modelId="{2862B2CD-8FBA-4DFD-895C-636F767166D4}" type="presOf" srcId="{EA061BD9-BC27-490D-9228-383500EE5701}" destId="{EBC6680B-178B-4B8D-831E-79EB653855D5}" srcOrd="0" destOrd="0" presId="urn:microsoft.com/office/officeart/2005/8/layout/hierarchy1"/>
    <dgm:cxn modelId="{75640CFF-B488-4E8E-B812-3AACA556DD81}" srcId="{C2B6BB1B-DA5B-4D3E-B8B6-081B72FDFB46}" destId="{B09E58A1-01B7-4744-AD16-381B3B4B60FE}" srcOrd="0" destOrd="0" parTransId="{E63AD0AC-4DD8-4F8D-AA45-B76DDA103308}" sibTransId="{F68AD903-3B34-479E-B67D-2B12ADBD6576}"/>
    <dgm:cxn modelId="{9908A094-C485-4365-A931-B7821E132921}" type="presOf" srcId="{F9AE07EA-B922-46B6-9F1A-E1E6BF190F4B}" destId="{BE928BCD-D2D1-4F89-AE35-EAC627E30C9E}" srcOrd="0" destOrd="0" presId="urn:microsoft.com/office/officeart/2005/8/layout/hierarchy1"/>
    <dgm:cxn modelId="{7B1C25A0-2359-4825-B572-9426CE1AB42F}" type="presOf" srcId="{01090280-F197-45FD-AB5D-AB8C6812FB76}" destId="{4E9F6490-2C7A-405D-BDE3-CBB4BF9F7A51}" srcOrd="0" destOrd="0" presId="urn:microsoft.com/office/officeart/2005/8/layout/hierarchy1"/>
    <dgm:cxn modelId="{3724465B-21B9-402F-9520-FE427AB9609F}" type="presOf" srcId="{78976046-9952-4EB0-B102-9767AD22333D}" destId="{4B612E58-EDBF-49C5-91F2-8F4B762BC865}" srcOrd="0" destOrd="0" presId="urn:microsoft.com/office/officeart/2005/8/layout/hierarchy1"/>
    <dgm:cxn modelId="{C926F3BB-986C-412A-B287-F71C6AA629CD}" type="presOf" srcId="{9832D2C0-B6AF-4FD2-9623-5D29F284F8A8}" destId="{D59D13ED-C78C-4EA2-ADFD-1CA5B5AB1DAA}" srcOrd="0" destOrd="0" presId="urn:microsoft.com/office/officeart/2005/8/layout/hierarchy1"/>
    <dgm:cxn modelId="{DD24E0FC-CD23-4CF8-B367-D7F449ED01CE}" type="presOf" srcId="{0E02B1D9-FCC9-4958-BE59-3483108ACD5F}" destId="{D9EA5A0F-FE6B-4B04-B067-1CF66449F4EA}" srcOrd="0" destOrd="0" presId="urn:microsoft.com/office/officeart/2005/8/layout/hierarchy1"/>
    <dgm:cxn modelId="{40F8182D-E7E3-45B6-8782-35026A79D1AB}" srcId="{6CBB2372-85A1-482A-B049-1A470A7FC640}" destId="{EA061BD9-BC27-490D-9228-383500EE5701}" srcOrd="1" destOrd="0" parTransId="{72500CEB-4C8E-400F-B964-8B988F42BDD5}" sibTransId="{1DF78C5E-DD15-451F-A5E1-3025993EC270}"/>
    <dgm:cxn modelId="{953FEA4E-29AA-442B-8483-40F27EBE0A8F}" type="presOf" srcId="{A1F80722-97AB-4CD1-8C2C-F213E1CC24BE}" destId="{E6B6B4A6-EE5D-423A-8AF8-94E5CE7EEDDA}" srcOrd="0" destOrd="0" presId="urn:microsoft.com/office/officeart/2005/8/layout/hierarchy1"/>
    <dgm:cxn modelId="{AD8B5C85-3A61-4752-9560-872E24F41409}" type="presOf" srcId="{05AA4489-C219-47DC-A20F-BEF5CDE924EF}" destId="{07D63356-88F0-4F11-AACF-4D411ADD0FED}" srcOrd="0" destOrd="0" presId="urn:microsoft.com/office/officeart/2005/8/layout/hierarchy1"/>
    <dgm:cxn modelId="{850C1262-E753-4C08-8ECD-8A3D8AE36FE8}" type="presOf" srcId="{6101F546-A0B1-4E15-B8FC-4B63E22C6657}" destId="{6DFB3AA8-216C-4880-8CD2-34B7F773A703}" srcOrd="0" destOrd="0" presId="urn:microsoft.com/office/officeart/2005/8/layout/hierarchy1"/>
    <dgm:cxn modelId="{EF78A13D-EDC3-441E-9D27-5C222399FDAB}" srcId="{6CBB2372-85A1-482A-B049-1A470A7FC640}" destId="{07A2FD7B-D539-4437-AE16-80BB1DABBA45}" srcOrd="0" destOrd="0" parTransId="{F9AE07EA-B922-46B6-9F1A-E1E6BF190F4B}" sibTransId="{AC6A751A-8843-4D44-9BE5-76AF73F660D8}"/>
    <dgm:cxn modelId="{2AD6DE6C-AAF2-434A-B277-5C27E4EBB144}" srcId="{9832D2C0-B6AF-4FD2-9623-5D29F284F8A8}" destId="{C2B6BB1B-DA5B-4D3E-B8B6-081B72FDFB46}" srcOrd="0" destOrd="0" parTransId="{A1F80722-97AB-4CD1-8C2C-F213E1CC24BE}" sibTransId="{BE7AF1DA-209D-4437-8D10-774189BAD909}"/>
    <dgm:cxn modelId="{47C29EB0-F77A-4356-B4B4-7A205127528B}" srcId="{5970B797-1D5F-4F9F-B8B1-8B082FC3AB2E}" destId="{05AA4489-C219-47DC-A20F-BEF5CDE924EF}" srcOrd="1" destOrd="0" parTransId="{F4053FEF-9D57-46E9-8723-6A2639F384E1}" sibTransId="{9FAC67C9-7171-44C6-9537-5D733DB4C8FB}"/>
    <dgm:cxn modelId="{293C4D03-93E7-4490-B3DD-9025B27D4A12}" srcId="{B09E58A1-01B7-4744-AD16-381B3B4B60FE}" destId="{4B1D5B5C-C806-440B-A269-C381CC7DBA80}" srcOrd="0" destOrd="0" parTransId="{0E02B1D9-FCC9-4958-BE59-3483108ACD5F}" sibTransId="{790EDDC1-3C8F-4A34-88A3-226109C8467E}"/>
    <dgm:cxn modelId="{E6258555-3F47-409B-A961-812D91484A52}" type="presOf" srcId="{B09E58A1-01B7-4744-AD16-381B3B4B60FE}" destId="{F160E2B3-42BF-4D72-B635-2C02900F3388}" srcOrd="0" destOrd="0" presId="urn:microsoft.com/office/officeart/2005/8/layout/hierarchy1"/>
    <dgm:cxn modelId="{8F72B8A5-8162-48FC-9450-E68C8CE8697D}" srcId="{9832D2C0-B6AF-4FD2-9623-5D29F284F8A8}" destId="{6101F546-A0B1-4E15-B8FC-4B63E22C6657}" srcOrd="1" destOrd="0" parTransId="{F32CC938-D2B6-420C-BE24-D73175D2A01E}" sibTransId="{4D28A826-B002-4823-B845-6EAEBB9C00AF}"/>
    <dgm:cxn modelId="{AE022F74-C143-48F8-AD58-B04BE41AD18F}" type="presOf" srcId="{B3997D5C-E719-40B2-A8EB-899EC244C48F}" destId="{CDB49637-A55F-4261-AED4-0CAEAACE09A7}" srcOrd="0" destOrd="0" presId="urn:microsoft.com/office/officeart/2005/8/layout/hierarchy1"/>
    <dgm:cxn modelId="{14D0EBE0-19E7-4DE0-B1DD-E322D10E29B3}" type="presOf" srcId="{72500CEB-4C8E-400F-B964-8B988F42BDD5}" destId="{13CC6A1B-763D-42A8-8A3F-92A4AA98E135}" srcOrd="0" destOrd="0" presId="urn:microsoft.com/office/officeart/2005/8/layout/hierarchy1"/>
    <dgm:cxn modelId="{1C15659C-EC09-4666-AFD3-C7910483BC28}" srcId="{C2B6BB1B-DA5B-4D3E-B8B6-081B72FDFB46}" destId="{5970B797-1D5F-4F9F-B8B1-8B082FC3AB2E}" srcOrd="1" destOrd="0" parTransId="{0AD9142D-DFF5-4914-8A51-C4FCE7516846}" sibTransId="{ACC33159-DEAD-4DF9-8CB2-94704967D62F}"/>
    <dgm:cxn modelId="{212F28B2-105E-434A-9202-D5E2E8EB6671}" type="presOf" srcId="{C2B6BB1B-DA5B-4D3E-B8B6-081B72FDFB46}" destId="{BD29D615-1AA3-4910-9593-1BF81184BE7F}" srcOrd="0" destOrd="0" presId="urn:microsoft.com/office/officeart/2005/8/layout/hierarchy1"/>
    <dgm:cxn modelId="{7CE2E9A7-597E-4273-B8DF-E144EBBD1729}" type="presOf" srcId="{6CBB2372-85A1-482A-B049-1A470A7FC640}" destId="{9DB47CD5-DF88-452C-9F5A-A4EF90A176B2}" srcOrd="0" destOrd="0" presId="urn:microsoft.com/office/officeart/2005/8/layout/hierarchy1"/>
    <dgm:cxn modelId="{C55EEC2B-D240-4B2E-867F-5B3ACA80F29F}" type="presOf" srcId="{F4053FEF-9D57-46E9-8723-6A2639F384E1}" destId="{CC8A9B06-5D03-4A6E-969C-15DB3E8D22D1}" srcOrd="0" destOrd="0" presId="urn:microsoft.com/office/officeart/2005/8/layout/hierarchy1"/>
    <dgm:cxn modelId="{3545A2CD-BD44-472F-AF62-CAB62615D5B1}" type="presOf" srcId="{4B1D5B5C-C806-440B-A269-C381CC7DBA80}" destId="{B31B4A7F-5CFE-4131-97CE-BDD926CDCA99}" srcOrd="0" destOrd="0" presId="urn:microsoft.com/office/officeart/2005/8/layout/hierarchy1"/>
    <dgm:cxn modelId="{D50591E5-B60D-4E81-A76A-DFE27CCCB011}" type="presOf" srcId="{E63AD0AC-4DD8-4F8D-AA45-B76DDA103308}" destId="{CB1DD978-4471-461E-8B38-183F26C6AA39}" srcOrd="0" destOrd="0" presId="urn:microsoft.com/office/officeart/2005/8/layout/hierarchy1"/>
    <dgm:cxn modelId="{2DEAB0ED-1CDE-4A3B-860C-562C9F99A588}" srcId="{B09E58A1-01B7-4744-AD16-381B3B4B60FE}" destId="{44A38803-FE82-40C1-95D6-7787CBACA192}" srcOrd="2" destOrd="0" parTransId="{67C28473-0661-4176-BFBD-4715AC7FF975}" sibTransId="{503B0B2D-2318-4B4D-A140-60330F96F167}"/>
    <dgm:cxn modelId="{C3AC5E7F-0D33-4CCB-917A-11AED392C2EA}" type="presOf" srcId="{F32CC938-D2B6-420C-BE24-D73175D2A01E}" destId="{9006BCEB-1CC1-4820-84AC-AC63453AF8AB}" srcOrd="0" destOrd="0" presId="urn:microsoft.com/office/officeart/2005/8/layout/hierarchy1"/>
    <dgm:cxn modelId="{8E358599-909F-4842-A706-FC952C5EE6D7}" type="presOf" srcId="{07A2FD7B-D539-4437-AE16-80BB1DABBA45}" destId="{EC644F9F-6F6B-49E2-8182-89E8504500E0}" srcOrd="0" destOrd="0" presId="urn:microsoft.com/office/officeart/2005/8/layout/hierarchy1"/>
    <dgm:cxn modelId="{264F0079-83CE-454F-A2AF-E8151930D7F9}" type="presOf" srcId="{5970B797-1D5F-4F9F-B8B1-8B082FC3AB2E}" destId="{3837BBDC-67C7-404B-97B5-E475DCE5EC8E}" srcOrd="0" destOrd="0" presId="urn:microsoft.com/office/officeart/2005/8/layout/hierarchy1"/>
    <dgm:cxn modelId="{7E41E116-CE44-45C6-887E-1DABC29F825D}" srcId="{6101F546-A0B1-4E15-B8FC-4B63E22C6657}" destId="{6CBB2372-85A1-482A-B049-1A470A7FC640}" srcOrd="0" destOrd="0" parTransId="{01090280-F197-45FD-AB5D-AB8C6812FB76}" sibTransId="{87185D35-A923-45D2-B743-3A8EC7E0DA64}"/>
    <dgm:cxn modelId="{62D21936-6075-4ED4-B4EF-C841B116A598}" srcId="{B09E58A1-01B7-4744-AD16-381B3B4B60FE}" destId="{78976046-9952-4EB0-B102-9767AD22333D}" srcOrd="1" destOrd="0" parTransId="{B3997D5C-E719-40B2-A8EB-899EC244C48F}" sibTransId="{2FA3D0E3-1B24-4B59-A0EA-E46CD4DE693D}"/>
    <dgm:cxn modelId="{10F40455-8049-4DD5-9709-3DEEE0C7737C}" srcId="{5970B797-1D5F-4F9F-B8B1-8B082FC3AB2E}" destId="{13A4A98E-6ABC-4955-9B4C-86FE78952E64}" srcOrd="0" destOrd="0" parTransId="{A2E4953B-40AB-411A-8C7E-9B34CA57B47C}" sibTransId="{07B9253B-8815-43F5-A0ED-2733C8664EFD}"/>
    <dgm:cxn modelId="{5A89B04B-DF8A-4B72-A9E7-70818A1669D0}" type="presOf" srcId="{44A38803-FE82-40C1-95D6-7787CBACA192}" destId="{22ED76DB-B6BB-43D1-BF8A-9834405F1AE8}" srcOrd="0" destOrd="0" presId="urn:microsoft.com/office/officeart/2005/8/layout/hierarchy1"/>
    <dgm:cxn modelId="{260A30EB-FC82-48F2-B64E-7BCD55A86EB7}" type="presOf" srcId="{13A4A98E-6ABC-4955-9B4C-86FE78952E64}" destId="{701D7290-3EDF-4ADB-8A48-D96FA6CA4967}" srcOrd="0" destOrd="0" presId="urn:microsoft.com/office/officeart/2005/8/layout/hierarchy1"/>
    <dgm:cxn modelId="{E16C719F-443C-4D23-B516-1BF42AB14140}" type="presOf" srcId="{43595F58-1F65-4EA7-923E-10ECD59D6974}" destId="{0BDED1CB-0E90-4D31-A0B4-8DAC58826761}" srcOrd="0" destOrd="0" presId="urn:microsoft.com/office/officeart/2005/8/layout/hierarchy1"/>
    <dgm:cxn modelId="{97BE1FEC-3DD1-4925-A787-4BE2991332D8}" type="presParOf" srcId="{0BDED1CB-0E90-4D31-A0B4-8DAC58826761}" destId="{A28EE6BF-9CA5-4714-8E75-0D074795838B}" srcOrd="0" destOrd="0" presId="urn:microsoft.com/office/officeart/2005/8/layout/hierarchy1"/>
    <dgm:cxn modelId="{4A8CF304-8613-4BC8-9C27-84C2726DC92D}" type="presParOf" srcId="{A28EE6BF-9CA5-4714-8E75-0D074795838B}" destId="{99209BFC-DEE3-41DE-B274-64F8EA8501A4}" srcOrd="0" destOrd="0" presId="urn:microsoft.com/office/officeart/2005/8/layout/hierarchy1"/>
    <dgm:cxn modelId="{397F8AA3-91A5-4668-A9EE-60762FF1447E}" type="presParOf" srcId="{99209BFC-DEE3-41DE-B274-64F8EA8501A4}" destId="{DB34972E-94E2-4CF8-83F8-7C5695D4E7BE}" srcOrd="0" destOrd="0" presId="urn:microsoft.com/office/officeart/2005/8/layout/hierarchy1"/>
    <dgm:cxn modelId="{9FA420E4-BFBA-4005-8EB1-C8DD85987C09}" type="presParOf" srcId="{99209BFC-DEE3-41DE-B274-64F8EA8501A4}" destId="{D59D13ED-C78C-4EA2-ADFD-1CA5B5AB1DAA}" srcOrd="1" destOrd="0" presId="urn:microsoft.com/office/officeart/2005/8/layout/hierarchy1"/>
    <dgm:cxn modelId="{75975E20-3676-41D2-8D46-339A4EC9F37D}" type="presParOf" srcId="{A28EE6BF-9CA5-4714-8E75-0D074795838B}" destId="{9DFF4AFD-0AC9-4AE3-9396-9EFBBF0DA6DF}" srcOrd="1" destOrd="0" presId="urn:microsoft.com/office/officeart/2005/8/layout/hierarchy1"/>
    <dgm:cxn modelId="{7694A312-C9CA-4106-B81F-3C8678E71635}" type="presParOf" srcId="{9DFF4AFD-0AC9-4AE3-9396-9EFBBF0DA6DF}" destId="{E6B6B4A6-EE5D-423A-8AF8-94E5CE7EEDDA}" srcOrd="0" destOrd="0" presId="urn:microsoft.com/office/officeart/2005/8/layout/hierarchy1"/>
    <dgm:cxn modelId="{2DE7D1F8-F186-425A-ACF2-D55FEED3416D}" type="presParOf" srcId="{9DFF4AFD-0AC9-4AE3-9396-9EFBBF0DA6DF}" destId="{43E84FAC-35C7-47D3-8147-FA1CB09FEAA2}" srcOrd="1" destOrd="0" presId="urn:microsoft.com/office/officeart/2005/8/layout/hierarchy1"/>
    <dgm:cxn modelId="{FDE05137-BE20-453B-9BCE-6A06C1AE067A}" type="presParOf" srcId="{43E84FAC-35C7-47D3-8147-FA1CB09FEAA2}" destId="{1C365015-5F64-4C7C-BD45-DCAAFB09F4F9}" srcOrd="0" destOrd="0" presId="urn:microsoft.com/office/officeart/2005/8/layout/hierarchy1"/>
    <dgm:cxn modelId="{A0F41B23-7BF4-459E-AE2D-C5CFFD9DBE2C}" type="presParOf" srcId="{1C365015-5F64-4C7C-BD45-DCAAFB09F4F9}" destId="{A43D831E-3F2C-4058-855E-D113E0B8B342}" srcOrd="0" destOrd="0" presId="urn:microsoft.com/office/officeart/2005/8/layout/hierarchy1"/>
    <dgm:cxn modelId="{F2533A59-A8E2-4B25-8562-6CF8E0343689}" type="presParOf" srcId="{1C365015-5F64-4C7C-BD45-DCAAFB09F4F9}" destId="{BD29D615-1AA3-4910-9593-1BF81184BE7F}" srcOrd="1" destOrd="0" presId="urn:microsoft.com/office/officeart/2005/8/layout/hierarchy1"/>
    <dgm:cxn modelId="{157C804D-9368-4ECF-9A11-A2D7D6B41D7D}" type="presParOf" srcId="{43E84FAC-35C7-47D3-8147-FA1CB09FEAA2}" destId="{40027A6C-A465-4D5E-9040-F00559DAF75A}" srcOrd="1" destOrd="0" presId="urn:microsoft.com/office/officeart/2005/8/layout/hierarchy1"/>
    <dgm:cxn modelId="{3F2A06D3-C2B7-4AB4-A72F-80FBA7301A65}" type="presParOf" srcId="{40027A6C-A465-4D5E-9040-F00559DAF75A}" destId="{CB1DD978-4471-461E-8B38-183F26C6AA39}" srcOrd="0" destOrd="0" presId="urn:microsoft.com/office/officeart/2005/8/layout/hierarchy1"/>
    <dgm:cxn modelId="{6E347DB9-313E-4570-B21A-D6A97A489436}" type="presParOf" srcId="{40027A6C-A465-4D5E-9040-F00559DAF75A}" destId="{54A834B3-0392-4BCB-A5C9-BF61108602EF}" srcOrd="1" destOrd="0" presId="urn:microsoft.com/office/officeart/2005/8/layout/hierarchy1"/>
    <dgm:cxn modelId="{9A294E25-B7F6-4D0F-AA46-C97D62A97782}" type="presParOf" srcId="{54A834B3-0392-4BCB-A5C9-BF61108602EF}" destId="{C7139EF4-EFB4-4DA4-AAA0-1D2FEC89885E}" srcOrd="0" destOrd="0" presId="urn:microsoft.com/office/officeart/2005/8/layout/hierarchy1"/>
    <dgm:cxn modelId="{6D71D5BD-31D1-42EC-94BD-307D4ABE38F6}" type="presParOf" srcId="{C7139EF4-EFB4-4DA4-AAA0-1D2FEC89885E}" destId="{9CA78ED4-AA72-4F1F-B056-79E41888FB2F}" srcOrd="0" destOrd="0" presId="urn:microsoft.com/office/officeart/2005/8/layout/hierarchy1"/>
    <dgm:cxn modelId="{406EE2A5-62C4-4F15-929D-EE8EEC9D7E87}" type="presParOf" srcId="{C7139EF4-EFB4-4DA4-AAA0-1D2FEC89885E}" destId="{F160E2B3-42BF-4D72-B635-2C02900F3388}" srcOrd="1" destOrd="0" presId="urn:microsoft.com/office/officeart/2005/8/layout/hierarchy1"/>
    <dgm:cxn modelId="{46BFB6ED-3A1E-4CF0-82B4-B000552EEF77}" type="presParOf" srcId="{54A834B3-0392-4BCB-A5C9-BF61108602EF}" destId="{2578D414-F06A-4063-89B7-A965C13A5D12}" srcOrd="1" destOrd="0" presId="urn:microsoft.com/office/officeart/2005/8/layout/hierarchy1"/>
    <dgm:cxn modelId="{4EB9590F-1935-4A8F-95EE-67A58FE7CFA5}" type="presParOf" srcId="{2578D414-F06A-4063-89B7-A965C13A5D12}" destId="{D9EA5A0F-FE6B-4B04-B067-1CF66449F4EA}" srcOrd="0" destOrd="0" presId="urn:microsoft.com/office/officeart/2005/8/layout/hierarchy1"/>
    <dgm:cxn modelId="{1F1B411B-7027-4C1A-B92A-71DB2197AB40}" type="presParOf" srcId="{2578D414-F06A-4063-89B7-A965C13A5D12}" destId="{3F3F1345-C85F-48DF-AA9F-433803817998}" srcOrd="1" destOrd="0" presId="urn:microsoft.com/office/officeart/2005/8/layout/hierarchy1"/>
    <dgm:cxn modelId="{7409B8E5-CE88-49F3-8DF5-8DFD35D65F37}" type="presParOf" srcId="{3F3F1345-C85F-48DF-AA9F-433803817998}" destId="{6E38E23D-C611-4510-A3ED-C1DD950432A9}" srcOrd="0" destOrd="0" presId="urn:microsoft.com/office/officeart/2005/8/layout/hierarchy1"/>
    <dgm:cxn modelId="{06577E17-7921-4696-BB07-B38937C0AB8E}" type="presParOf" srcId="{6E38E23D-C611-4510-A3ED-C1DD950432A9}" destId="{C6E2C5E7-7348-4554-827C-2CA0169ED952}" srcOrd="0" destOrd="0" presId="urn:microsoft.com/office/officeart/2005/8/layout/hierarchy1"/>
    <dgm:cxn modelId="{33C94673-2795-41F8-9E55-8B56DFFBBB20}" type="presParOf" srcId="{6E38E23D-C611-4510-A3ED-C1DD950432A9}" destId="{B31B4A7F-5CFE-4131-97CE-BDD926CDCA99}" srcOrd="1" destOrd="0" presId="urn:microsoft.com/office/officeart/2005/8/layout/hierarchy1"/>
    <dgm:cxn modelId="{352C9C7F-2B83-4A95-A699-BBE384BE3424}" type="presParOf" srcId="{3F3F1345-C85F-48DF-AA9F-433803817998}" destId="{68BC303B-313D-47B6-BC7C-F91DFA3C9391}" srcOrd="1" destOrd="0" presId="urn:microsoft.com/office/officeart/2005/8/layout/hierarchy1"/>
    <dgm:cxn modelId="{242FE77A-E098-4374-AA22-D1899789521F}" type="presParOf" srcId="{2578D414-F06A-4063-89B7-A965C13A5D12}" destId="{CDB49637-A55F-4261-AED4-0CAEAACE09A7}" srcOrd="2" destOrd="0" presId="urn:microsoft.com/office/officeart/2005/8/layout/hierarchy1"/>
    <dgm:cxn modelId="{8FF75801-F46E-4CC1-B827-4F3F6ED7110E}" type="presParOf" srcId="{2578D414-F06A-4063-89B7-A965C13A5D12}" destId="{B4C7381E-4C1C-4804-84DD-97A47160EED4}" srcOrd="3" destOrd="0" presId="urn:microsoft.com/office/officeart/2005/8/layout/hierarchy1"/>
    <dgm:cxn modelId="{91570FA6-0ECB-472C-9BF2-25AA1B879E15}" type="presParOf" srcId="{B4C7381E-4C1C-4804-84DD-97A47160EED4}" destId="{DA7D374D-E77C-490E-9D1D-B135CD12B258}" srcOrd="0" destOrd="0" presId="urn:microsoft.com/office/officeart/2005/8/layout/hierarchy1"/>
    <dgm:cxn modelId="{534EA5D6-C47B-4BAE-A826-6C61D095CAFB}" type="presParOf" srcId="{DA7D374D-E77C-490E-9D1D-B135CD12B258}" destId="{8749F34D-B008-4341-B2EC-89C2ACF0347B}" srcOrd="0" destOrd="0" presId="urn:microsoft.com/office/officeart/2005/8/layout/hierarchy1"/>
    <dgm:cxn modelId="{0A9CCCC3-33C3-466E-8139-2DD82CE8CE69}" type="presParOf" srcId="{DA7D374D-E77C-490E-9D1D-B135CD12B258}" destId="{4B612E58-EDBF-49C5-91F2-8F4B762BC865}" srcOrd="1" destOrd="0" presId="urn:microsoft.com/office/officeart/2005/8/layout/hierarchy1"/>
    <dgm:cxn modelId="{0DB9642A-245F-4B95-B54B-A031C1F9E5E0}" type="presParOf" srcId="{B4C7381E-4C1C-4804-84DD-97A47160EED4}" destId="{F9CE3A60-456F-4AD6-B983-F548B5531576}" srcOrd="1" destOrd="0" presId="urn:microsoft.com/office/officeart/2005/8/layout/hierarchy1"/>
    <dgm:cxn modelId="{B0C02A3D-1E3B-4766-ABA5-F1754A6C1AC4}" type="presParOf" srcId="{2578D414-F06A-4063-89B7-A965C13A5D12}" destId="{4B70F52D-9690-45D1-B790-136BAC851FE0}" srcOrd="4" destOrd="0" presId="urn:microsoft.com/office/officeart/2005/8/layout/hierarchy1"/>
    <dgm:cxn modelId="{2A5DE0C9-A860-4354-AAA2-C7637226C19C}" type="presParOf" srcId="{2578D414-F06A-4063-89B7-A965C13A5D12}" destId="{3475C7B7-7067-419E-933B-5E31A08B1331}" srcOrd="5" destOrd="0" presId="urn:microsoft.com/office/officeart/2005/8/layout/hierarchy1"/>
    <dgm:cxn modelId="{AA5F0ED3-C1F1-437A-860A-9A05079A5158}" type="presParOf" srcId="{3475C7B7-7067-419E-933B-5E31A08B1331}" destId="{356CE0E8-B041-4F7F-A2A7-DCF525327839}" srcOrd="0" destOrd="0" presId="urn:microsoft.com/office/officeart/2005/8/layout/hierarchy1"/>
    <dgm:cxn modelId="{D242D90B-DA5A-4304-BF37-404AD1559D07}" type="presParOf" srcId="{356CE0E8-B041-4F7F-A2A7-DCF525327839}" destId="{30ABCC67-E0F1-4018-9371-EE9A4AF12118}" srcOrd="0" destOrd="0" presId="urn:microsoft.com/office/officeart/2005/8/layout/hierarchy1"/>
    <dgm:cxn modelId="{7F3157AF-E795-4D44-95D5-CAFE38E6A82E}" type="presParOf" srcId="{356CE0E8-B041-4F7F-A2A7-DCF525327839}" destId="{22ED76DB-B6BB-43D1-BF8A-9834405F1AE8}" srcOrd="1" destOrd="0" presId="urn:microsoft.com/office/officeart/2005/8/layout/hierarchy1"/>
    <dgm:cxn modelId="{05AC5229-0358-4E82-BF1F-60559F7BAB7C}" type="presParOf" srcId="{3475C7B7-7067-419E-933B-5E31A08B1331}" destId="{EE78BD73-FC0B-428F-A21E-D8269FC82BB1}" srcOrd="1" destOrd="0" presId="urn:microsoft.com/office/officeart/2005/8/layout/hierarchy1"/>
    <dgm:cxn modelId="{76F78230-9F5F-47E9-8893-B7D05EB5F3A4}" type="presParOf" srcId="{40027A6C-A465-4D5E-9040-F00559DAF75A}" destId="{76470461-67F6-4D5C-AA74-8EDBFB8B7E6C}" srcOrd="2" destOrd="0" presId="urn:microsoft.com/office/officeart/2005/8/layout/hierarchy1"/>
    <dgm:cxn modelId="{0BE96148-8C30-4630-83BD-8BE4FDAF6882}" type="presParOf" srcId="{40027A6C-A465-4D5E-9040-F00559DAF75A}" destId="{3858DA12-359B-4DA1-9BBC-D2A9791A1D27}" srcOrd="3" destOrd="0" presId="urn:microsoft.com/office/officeart/2005/8/layout/hierarchy1"/>
    <dgm:cxn modelId="{C456ACC5-CF89-4F71-86BD-3AB5DB913C72}" type="presParOf" srcId="{3858DA12-359B-4DA1-9BBC-D2A9791A1D27}" destId="{DE9C6ABD-C00B-4C9F-B0B3-F38ED43B41FE}" srcOrd="0" destOrd="0" presId="urn:microsoft.com/office/officeart/2005/8/layout/hierarchy1"/>
    <dgm:cxn modelId="{5E933E46-520F-4B41-B4D8-00B10869352A}" type="presParOf" srcId="{DE9C6ABD-C00B-4C9F-B0B3-F38ED43B41FE}" destId="{DF75E2AF-A89C-485A-B3C6-44D420460420}" srcOrd="0" destOrd="0" presId="urn:microsoft.com/office/officeart/2005/8/layout/hierarchy1"/>
    <dgm:cxn modelId="{8D40F502-D2A0-49F3-B41E-8F4560C9F32A}" type="presParOf" srcId="{DE9C6ABD-C00B-4C9F-B0B3-F38ED43B41FE}" destId="{3837BBDC-67C7-404B-97B5-E475DCE5EC8E}" srcOrd="1" destOrd="0" presId="urn:microsoft.com/office/officeart/2005/8/layout/hierarchy1"/>
    <dgm:cxn modelId="{FB5A263A-BEC8-47C6-99F8-B9E9D9A8AC40}" type="presParOf" srcId="{3858DA12-359B-4DA1-9BBC-D2A9791A1D27}" destId="{6EDA308F-A61A-473D-A7F9-D5FC89626013}" srcOrd="1" destOrd="0" presId="urn:microsoft.com/office/officeart/2005/8/layout/hierarchy1"/>
    <dgm:cxn modelId="{8B83D5C2-036B-4151-8729-96AD3EA6DB23}" type="presParOf" srcId="{6EDA308F-A61A-473D-A7F9-D5FC89626013}" destId="{3D70126E-F0EB-4631-B68C-4128B10E9F68}" srcOrd="0" destOrd="0" presId="urn:microsoft.com/office/officeart/2005/8/layout/hierarchy1"/>
    <dgm:cxn modelId="{5D6F8284-9CFF-4625-8A81-F541CBDADAE5}" type="presParOf" srcId="{6EDA308F-A61A-473D-A7F9-D5FC89626013}" destId="{C790AD12-509F-4994-975C-CF4E6674112F}" srcOrd="1" destOrd="0" presId="urn:microsoft.com/office/officeart/2005/8/layout/hierarchy1"/>
    <dgm:cxn modelId="{69AA8095-F620-4C6D-824F-8EAC99F926D8}" type="presParOf" srcId="{C790AD12-509F-4994-975C-CF4E6674112F}" destId="{658E089B-06DF-49B6-B53D-980A6920CEFE}" srcOrd="0" destOrd="0" presId="urn:microsoft.com/office/officeart/2005/8/layout/hierarchy1"/>
    <dgm:cxn modelId="{769AED59-3907-49FA-9840-5E192891B51D}" type="presParOf" srcId="{658E089B-06DF-49B6-B53D-980A6920CEFE}" destId="{76826850-38DB-4786-AEE8-449639550436}" srcOrd="0" destOrd="0" presId="urn:microsoft.com/office/officeart/2005/8/layout/hierarchy1"/>
    <dgm:cxn modelId="{2CEF629F-5025-4241-9839-25E614A8FB8D}" type="presParOf" srcId="{658E089B-06DF-49B6-B53D-980A6920CEFE}" destId="{701D7290-3EDF-4ADB-8A48-D96FA6CA4967}" srcOrd="1" destOrd="0" presId="urn:microsoft.com/office/officeart/2005/8/layout/hierarchy1"/>
    <dgm:cxn modelId="{98A2CFA5-FC83-4005-946C-C7D8AB37C233}" type="presParOf" srcId="{C790AD12-509F-4994-975C-CF4E6674112F}" destId="{22A266F2-4165-46AD-B5B4-C98721D60A12}" srcOrd="1" destOrd="0" presId="urn:microsoft.com/office/officeart/2005/8/layout/hierarchy1"/>
    <dgm:cxn modelId="{A5D1335B-6C96-40C9-BE3B-47B4EA7B55F0}" type="presParOf" srcId="{6EDA308F-A61A-473D-A7F9-D5FC89626013}" destId="{CC8A9B06-5D03-4A6E-969C-15DB3E8D22D1}" srcOrd="2" destOrd="0" presId="urn:microsoft.com/office/officeart/2005/8/layout/hierarchy1"/>
    <dgm:cxn modelId="{984B18CD-D93A-49F4-B5A8-5FA6FD6F580F}" type="presParOf" srcId="{6EDA308F-A61A-473D-A7F9-D5FC89626013}" destId="{CD96E21E-CB9F-4FF1-AC24-010A41458C2A}" srcOrd="3" destOrd="0" presId="urn:microsoft.com/office/officeart/2005/8/layout/hierarchy1"/>
    <dgm:cxn modelId="{728118EB-3324-4C1D-9D9A-76362FA41E63}" type="presParOf" srcId="{CD96E21E-CB9F-4FF1-AC24-010A41458C2A}" destId="{01B7503C-0239-4BBC-B30A-E6A0F193BDB4}" srcOrd="0" destOrd="0" presId="urn:microsoft.com/office/officeart/2005/8/layout/hierarchy1"/>
    <dgm:cxn modelId="{43BE8CBB-9467-41F6-8D7A-7EF20BA933DC}" type="presParOf" srcId="{01B7503C-0239-4BBC-B30A-E6A0F193BDB4}" destId="{0C047EBA-2E24-4B6A-9C09-161A20A89371}" srcOrd="0" destOrd="0" presId="urn:microsoft.com/office/officeart/2005/8/layout/hierarchy1"/>
    <dgm:cxn modelId="{752A8C8A-4B86-4299-9A9B-3E66E684E617}" type="presParOf" srcId="{01B7503C-0239-4BBC-B30A-E6A0F193BDB4}" destId="{07D63356-88F0-4F11-AACF-4D411ADD0FED}" srcOrd="1" destOrd="0" presId="urn:microsoft.com/office/officeart/2005/8/layout/hierarchy1"/>
    <dgm:cxn modelId="{94AE43CB-9528-40AD-81DB-C1735BECE712}" type="presParOf" srcId="{CD96E21E-CB9F-4FF1-AC24-010A41458C2A}" destId="{010344B4-1EFC-42FD-A33B-7124F40F68F5}" srcOrd="1" destOrd="0" presId="urn:microsoft.com/office/officeart/2005/8/layout/hierarchy1"/>
    <dgm:cxn modelId="{77A992C1-94B1-4904-A57F-A26621DEC052}" type="presParOf" srcId="{9DFF4AFD-0AC9-4AE3-9396-9EFBBF0DA6DF}" destId="{9006BCEB-1CC1-4820-84AC-AC63453AF8AB}" srcOrd="2" destOrd="0" presId="urn:microsoft.com/office/officeart/2005/8/layout/hierarchy1"/>
    <dgm:cxn modelId="{8966D7CE-43E4-4DF5-B639-FF95B69D5FF2}" type="presParOf" srcId="{9DFF4AFD-0AC9-4AE3-9396-9EFBBF0DA6DF}" destId="{7D35B2CB-751F-4609-A9D3-3D2BC2AABC02}" srcOrd="3" destOrd="0" presId="urn:microsoft.com/office/officeart/2005/8/layout/hierarchy1"/>
    <dgm:cxn modelId="{14A0D2ED-C108-4E90-9FFD-4583EFE7A4D5}" type="presParOf" srcId="{7D35B2CB-751F-4609-A9D3-3D2BC2AABC02}" destId="{F599B1C2-1545-4736-8F24-6ED7452A2A44}" srcOrd="0" destOrd="0" presId="urn:microsoft.com/office/officeart/2005/8/layout/hierarchy1"/>
    <dgm:cxn modelId="{9AC3948B-0F98-435C-A251-ACD64734F271}" type="presParOf" srcId="{F599B1C2-1545-4736-8F24-6ED7452A2A44}" destId="{5CEB7406-0D44-4404-A9A8-4A851B04B83A}" srcOrd="0" destOrd="0" presId="urn:microsoft.com/office/officeart/2005/8/layout/hierarchy1"/>
    <dgm:cxn modelId="{D32CE059-45C5-4E86-A336-91E9516B6EF7}" type="presParOf" srcId="{F599B1C2-1545-4736-8F24-6ED7452A2A44}" destId="{6DFB3AA8-216C-4880-8CD2-34B7F773A703}" srcOrd="1" destOrd="0" presId="urn:microsoft.com/office/officeart/2005/8/layout/hierarchy1"/>
    <dgm:cxn modelId="{CB3A23CE-5B3B-47BE-8A0E-9248ACB7FCDF}" type="presParOf" srcId="{7D35B2CB-751F-4609-A9D3-3D2BC2AABC02}" destId="{8BF0BE73-E4B2-4784-BBB1-28256B2DE566}" srcOrd="1" destOrd="0" presId="urn:microsoft.com/office/officeart/2005/8/layout/hierarchy1"/>
    <dgm:cxn modelId="{165AE7D1-B72B-4934-B220-0F26B7A82B72}" type="presParOf" srcId="{8BF0BE73-E4B2-4784-BBB1-28256B2DE566}" destId="{4E9F6490-2C7A-405D-BDE3-CBB4BF9F7A51}" srcOrd="0" destOrd="0" presId="urn:microsoft.com/office/officeart/2005/8/layout/hierarchy1"/>
    <dgm:cxn modelId="{62F4D8ED-C051-4BC7-9D16-0ACB27ACBFA6}" type="presParOf" srcId="{8BF0BE73-E4B2-4784-BBB1-28256B2DE566}" destId="{591FD31C-8614-462F-89D5-607B8054F7AF}" srcOrd="1" destOrd="0" presId="urn:microsoft.com/office/officeart/2005/8/layout/hierarchy1"/>
    <dgm:cxn modelId="{CBA2A351-B562-4CE3-A46A-8EE8C567F256}" type="presParOf" srcId="{591FD31C-8614-462F-89D5-607B8054F7AF}" destId="{756AB6B6-69DA-4089-8028-A9EC7223B052}" srcOrd="0" destOrd="0" presId="urn:microsoft.com/office/officeart/2005/8/layout/hierarchy1"/>
    <dgm:cxn modelId="{5567A766-C778-4A71-B353-55E02B444913}" type="presParOf" srcId="{756AB6B6-69DA-4089-8028-A9EC7223B052}" destId="{2D0BB11D-9216-45BD-9D8E-9EB1D466ED7F}" srcOrd="0" destOrd="0" presId="urn:microsoft.com/office/officeart/2005/8/layout/hierarchy1"/>
    <dgm:cxn modelId="{13CFF5FC-151A-4B20-8D48-FF619A565BFC}" type="presParOf" srcId="{756AB6B6-69DA-4089-8028-A9EC7223B052}" destId="{9DB47CD5-DF88-452C-9F5A-A4EF90A176B2}" srcOrd="1" destOrd="0" presId="urn:microsoft.com/office/officeart/2005/8/layout/hierarchy1"/>
    <dgm:cxn modelId="{494983BE-FEB1-4692-9910-1F1187E10B90}" type="presParOf" srcId="{591FD31C-8614-462F-89D5-607B8054F7AF}" destId="{ED2ACBF4-7C04-449E-8EF0-30332E1B7901}" srcOrd="1" destOrd="0" presId="urn:microsoft.com/office/officeart/2005/8/layout/hierarchy1"/>
    <dgm:cxn modelId="{12F324B7-7994-47F7-91EC-491F09925640}" type="presParOf" srcId="{ED2ACBF4-7C04-449E-8EF0-30332E1B7901}" destId="{BE928BCD-D2D1-4F89-AE35-EAC627E30C9E}" srcOrd="0" destOrd="0" presId="urn:microsoft.com/office/officeart/2005/8/layout/hierarchy1"/>
    <dgm:cxn modelId="{A5352657-BBFE-483A-A958-960B8BC16CC2}" type="presParOf" srcId="{ED2ACBF4-7C04-449E-8EF0-30332E1B7901}" destId="{D51828A7-69B8-48B6-858C-3F2FD57732AF}" srcOrd="1" destOrd="0" presId="urn:microsoft.com/office/officeart/2005/8/layout/hierarchy1"/>
    <dgm:cxn modelId="{03D47DB4-A856-4DC3-AF4B-1934072FB5C0}" type="presParOf" srcId="{D51828A7-69B8-48B6-858C-3F2FD57732AF}" destId="{E6107A9C-E55A-4DEA-98D3-8394C6A2725D}" srcOrd="0" destOrd="0" presId="urn:microsoft.com/office/officeart/2005/8/layout/hierarchy1"/>
    <dgm:cxn modelId="{8564B2CF-24FA-45DD-BA6F-4D908E529A42}" type="presParOf" srcId="{E6107A9C-E55A-4DEA-98D3-8394C6A2725D}" destId="{5869520B-A6EC-4823-B442-2BC6A451D825}" srcOrd="0" destOrd="0" presId="urn:microsoft.com/office/officeart/2005/8/layout/hierarchy1"/>
    <dgm:cxn modelId="{5C7C106D-23DF-432A-94AF-1CD79A4D89ED}" type="presParOf" srcId="{E6107A9C-E55A-4DEA-98D3-8394C6A2725D}" destId="{EC644F9F-6F6B-49E2-8182-89E8504500E0}" srcOrd="1" destOrd="0" presId="urn:microsoft.com/office/officeart/2005/8/layout/hierarchy1"/>
    <dgm:cxn modelId="{B7D1ADC1-C5FE-418D-8052-257B8517C279}" type="presParOf" srcId="{D51828A7-69B8-48B6-858C-3F2FD57732AF}" destId="{C7AC7464-7055-477D-8713-7CA140010CC6}" srcOrd="1" destOrd="0" presId="urn:microsoft.com/office/officeart/2005/8/layout/hierarchy1"/>
    <dgm:cxn modelId="{C77060B3-7982-4CA8-BAFB-FC54D398A820}" type="presParOf" srcId="{ED2ACBF4-7C04-449E-8EF0-30332E1B7901}" destId="{13CC6A1B-763D-42A8-8A3F-92A4AA98E135}" srcOrd="2" destOrd="0" presId="urn:microsoft.com/office/officeart/2005/8/layout/hierarchy1"/>
    <dgm:cxn modelId="{B660EAEE-68DF-4D51-85FB-114874DECAF6}" type="presParOf" srcId="{ED2ACBF4-7C04-449E-8EF0-30332E1B7901}" destId="{BF9C6F9B-5FC0-4937-B9D0-F062A958F8B9}" srcOrd="3" destOrd="0" presId="urn:microsoft.com/office/officeart/2005/8/layout/hierarchy1"/>
    <dgm:cxn modelId="{2404F03F-E4D7-4B67-A2FC-F3EB5AB42F9B}" type="presParOf" srcId="{BF9C6F9B-5FC0-4937-B9D0-F062A958F8B9}" destId="{57F0C0BF-214E-40AA-B489-BB7563E998DD}" srcOrd="0" destOrd="0" presId="urn:microsoft.com/office/officeart/2005/8/layout/hierarchy1"/>
    <dgm:cxn modelId="{C6BA1117-1BF2-46D1-93F1-F04F2C614BFC}" type="presParOf" srcId="{57F0C0BF-214E-40AA-B489-BB7563E998DD}" destId="{3543CC58-1EE8-4732-A07D-9720C0BE195D}" srcOrd="0" destOrd="0" presId="urn:microsoft.com/office/officeart/2005/8/layout/hierarchy1"/>
    <dgm:cxn modelId="{0547A91D-071F-479F-BD03-08EFEA5D7530}" type="presParOf" srcId="{57F0C0BF-214E-40AA-B489-BB7563E998DD}" destId="{EBC6680B-178B-4B8D-831E-79EB653855D5}" srcOrd="1" destOrd="0" presId="urn:microsoft.com/office/officeart/2005/8/layout/hierarchy1"/>
    <dgm:cxn modelId="{C483D8CE-2020-4374-A523-A281E5C4078B}" type="presParOf" srcId="{BF9C6F9B-5FC0-4937-B9D0-F062A958F8B9}" destId="{DE66F968-7279-4771-B3A4-E019898D51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B09E58A1-01B7-4744-AD16-381B3B4B60FE}">
      <dgm:prSet/>
      <dgm:spPr/>
      <dgm:t>
        <a:bodyPr/>
        <a:lstStyle/>
        <a:p>
          <a:r>
            <a:rPr lang="en-US" dirty="0" smtClean="0"/>
            <a:t>General Access Control Issues</a:t>
          </a:r>
          <a:endParaRPr lang="en-US" dirty="0"/>
        </a:p>
      </dgm:t>
    </dgm:pt>
    <dgm:pt modelId="{E63AD0AC-4DD8-4F8D-AA45-B76DDA103308}" type="parTrans" cxnId="{75640CFF-B488-4E8E-B812-3AACA556DD81}">
      <dgm:prSet/>
      <dgm:spPr/>
      <dgm:t>
        <a:bodyPr/>
        <a:lstStyle/>
        <a:p>
          <a:endParaRPr lang="en-US"/>
        </a:p>
      </dgm:t>
    </dgm:pt>
    <dgm:pt modelId="{F68AD903-3B34-479E-B67D-2B12ADBD6576}" type="sibTrans" cxnId="{75640CFF-B488-4E8E-B812-3AACA556DD81}">
      <dgm:prSet/>
      <dgm:spPr/>
      <dgm:t>
        <a:bodyPr/>
        <a:lstStyle/>
        <a:p>
          <a:endParaRPr lang="en-US"/>
        </a:p>
      </dgm:t>
    </dgm:pt>
    <dgm:pt modelId="{C2B6BB1B-DA5B-4D3E-B8B6-081B72FDFB46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A1F80722-97AB-4CD1-8C2C-F213E1CC24BE}" type="parTrans" cxnId="{2AD6DE6C-AAF2-434A-B277-5C27E4EBB144}">
      <dgm:prSet/>
      <dgm:spPr/>
      <dgm:t>
        <a:bodyPr/>
        <a:lstStyle/>
        <a:p>
          <a:endParaRPr lang="en-US"/>
        </a:p>
      </dgm:t>
    </dgm:pt>
    <dgm:pt modelId="{BE7AF1DA-209D-4437-8D10-774189BAD909}" type="sibTrans" cxnId="{2AD6DE6C-AAF2-434A-B277-5C27E4EBB144}">
      <dgm:prSet/>
      <dgm:spPr/>
      <dgm:t>
        <a:bodyPr/>
        <a:lstStyle/>
        <a:p>
          <a:endParaRPr lang="en-US"/>
        </a:p>
      </dgm:t>
    </dgm:pt>
    <dgm:pt modelId="{5970B797-1D5F-4F9F-B8B1-8B082FC3AB2E}">
      <dgm:prSet/>
      <dgm:spPr/>
      <dgm:t>
        <a:bodyPr/>
        <a:lstStyle/>
        <a:p>
          <a:r>
            <a:rPr lang="en-US" dirty="0" smtClean="0"/>
            <a:t>Controlling outsider attacks</a:t>
          </a:r>
          <a:endParaRPr lang="en-US" dirty="0"/>
        </a:p>
      </dgm:t>
    </dgm:pt>
    <dgm:pt modelId="{0AD9142D-DFF5-4914-8A51-C4FCE7516846}" type="parTrans" cxnId="{1C15659C-EC09-4666-AFD3-C7910483BC28}">
      <dgm:prSet/>
      <dgm:spPr/>
      <dgm:t>
        <a:bodyPr/>
        <a:lstStyle/>
        <a:p>
          <a:endParaRPr lang="en-US"/>
        </a:p>
      </dgm:t>
    </dgm:pt>
    <dgm:pt modelId="{ACC33159-DEAD-4DF9-8CB2-94704967D62F}" type="sibTrans" cxnId="{1C15659C-EC09-4666-AFD3-C7910483BC28}">
      <dgm:prSet/>
      <dgm:spPr/>
      <dgm:t>
        <a:bodyPr/>
        <a:lstStyle/>
        <a:p>
          <a:endParaRPr lang="en-US"/>
        </a:p>
      </dgm:t>
    </dgm:pt>
    <dgm:pt modelId="{13A4A98E-6ABC-4955-9B4C-86FE78952E64}">
      <dgm:prSet/>
      <dgm:spPr/>
      <dgm:t>
        <a:bodyPr/>
        <a:lstStyle/>
        <a:p>
          <a:r>
            <a:rPr lang="en-US" dirty="0" smtClean="0"/>
            <a:t>Firewalls</a:t>
          </a:r>
          <a:endParaRPr lang="en-US" dirty="0"/>
        </a:p>
      </dgm:t>
    </dgm:pt>
    <dgm:pt modelId="{A2E4953B-40AB-411A-8C7E-9B34CA57B47C}" type="parTrans" cxnId="{10F40455-8049-4DD5-9709-3DEEE0C7737C}">
      <dgm:prSet/>
      <dgm:spPr/>
      <dgm:t>
        <a:bodyPr/>
        <a:lstStyle/>
        <a:p>
          <a:endParaRPr lang="en-US"/>
        </a:p>
      </dgm:t>
    </dgm:pt>
    <dgm:pt modelId="{07B9253B-8815-43F5-A0ED-2733C8664EFD}" type="sibTrans" cxnId="{10F40455-8049-4DD5-9709-3DEEE0C7737C}">
      <dgm:prSet/>
      <dgm:spPr/>
      <dgm:t>
        <a:bodyPr/>
        <a:lstStyle/>
        <a:p>
          <a:endParaRPr lang="en-US"/>
        </a:p>
      </dgm:t>
    </dgm:pt>
    <dgm:pt modelId="{05AA4489-C219-47DC-A20F-BEF5CDE924EF}">
      <dgm:prSet/>
      <dgm:spPr/>
      <dgm:t>
        <a:bodyPr/>
        <a:lstStyle/>
        <a:p>
          <a:r>
            <a:rPr lang="en-US" dirty="0" smtClean="0"/>
            <a:t>Controlling </a:t>
          </a:r>
          <a:r>
            <a:rPr lang="en-US" dirty="0" err="1" smtClean="0"/>
            <a:t>DoS</a:t>
          </a:r>
          <a:r>
            <a:rPr lang="en-US" dirty="0" smtClean="0"/>
            <a:t> Attacks</a:t>
          </a:r>
          <a:endParaRPr lang="en-US" dirty="0"/>
        </a:p>
      </dgm:t>
    </dgm:pt>
    <dgm:pt modelId="{F4053FEF-9D57-46E9-8723-6A2639F384E1}" type="parTrans" cxnId="{47C29EB0-F77A-4356-B4B4-7A205127528B}">
      <dgm:prSet/>
      <dgm:spPr/>
      <dgm:t>
        <a:bodyPr/>
        <a:lstStyle/>
        <a:p>
          <a:endParaRPr lang="en-US"/>
        </a:p>
      </dgm:t>
    </dgm:pt>
    <dgm:pt modelId="{9FAC67C9-7171-44C6-9537-5D733DB4C8FB}" type="sibTrans" cxnId="{47C29EB0-F77A-4356-B4B4-7A205127528B}">
      <dgm:prSet/>
      <dgm:spPr/>
      <dgm:t>
        <a:bodyPr/>
        <a:lstStyle/>
        <a:p>
          <a:endParaRPr lang="en-US"/>
        </a:p>
      </dgm:t>
    </dgm:pt>
    <dgm:pt modelId="{6101F546-A0B1-4E15-B8FC-4B63E22C6657}">
      <dgm:prSet/>
      <dgm:spPr/>
      <dgm:t>
        <a:bodyPr/>
        <a:lstStyle/>
        <a:p>
          <a:r>
            <a:rPr lang="en-US" dirty="0" smtClean="0"/>
            <a:t>Security Management</a:t>
          </a:r>
          <a:endParaRPr lang="en-US" dirty="0"/>
        </a:p>
      </dgm:t>
    </dgm:pt>
    <dgm:pt modelId="{F32CC938-D2B6-420C-BE24-D73175D2A01E}" type="parTrans" cxnId="{8F72B8A5-8162-48FC-9450-E68C8CE8697D}">
      <dgm:prSet/>
      <dgm:spPr/>
      <dgm:t>
        <a:bodyPr/>
        <a:lstStyle/>
        <a:p>
          <a:endParaRPr lang="en-US"/>
        </a:p>
      </dgm:t>
    </dgm:pt>
    <dgm:pt modelId="{4D28A826-B002-4823-B845-6EAEBB9C00AF}" type="sibTrans" cxnId="{8F72B8A5-8162-48FC-9450-E68C8CE8697D}">
      <dgm:prSet/>
      <dgm:spPr/>
      <dgm:t>
        <a:bodyPr/>
        <a:lstStyle/>
        <a:p>
          <a:endParaRPr lang="en-US"/>
        </a:p>
      </dgm:t>
    </dgm:pt>
    <dgm:pt modelId="{6CBB2372-85A1-482A-B049-1A470A7FC640}">
      <dgm:prSet/>
      <dgm:spPr/>
      <dgm:t>
        <a:bodyPr/>
        <a:lstStyle/>
        <a:p>
          <a:r>
            <a:rPr lang="en-US" dirty="0" smtClean="0"/>
            <a:t>Key Management</a:t>
          </a:r>
          <a:endParaRPr lang="en-US" dirty="0"/>
        </a:p>
      </dgm:t>
    </dgm:pt>
    <dgm:pt modelId="{01090280-F197-45FD-AB5D-AB8C6812FB76}" type="parTrans" cxnId="{7E41E116-CE44-45C6-887E-1DABC29F825D}">
      <dgm:prSet/>
      <dgm:spPr/>
      <dgm:t>
        <a:bodyPr/>
        <a:lstStyle/>
        <a:p>
          <a:endParaRPr lang="en-US"/>
        </a:p>
      </dgm:t>
    </dgm:pt>
    <dgm:pt modelId="{87185D35-A923-45D2-B743-3A8EC7E0DA64}" type="sibTrans" cxnId="{7E41E116-CE44-45C6-887E-1DABC29F825D}">
      <dgm:prSet/>
      <dgm:spPr/>
      <dgm:t>
        <a:bodyPr/>
        <a:lstStyle/>
        <a:p>
          <a:endParaRPr lang="en-US"/>
        </a:p>
      </dgm:t>
    </dgm:pt>
    <dgm:pt modelId="{07A2FD7B-D539-4437-AE16-80BB1DABBA45}">
      <dgm:prSet/>
      <dgm:spPr/>
      <dgm:t>
        <a:bodyPr/>
        <a:lstStyle/>
        <a:p>
          <a:r>
            <a:rPr lang="en-US" dirty="0"/>
            <a:t>Key Generation</a:t>
          </a:r>
        </a:p>
      </dgm:t>
    </dgm:pt>
    <dgm:pt modelId="{F9AE07EA-B922-46B6-9F1A-E1E6BF190F4B}" type="parTrans" cxnId="{EF78A13D-EDC3-441E-9D27-5C222399FDAB}">
      <dgm:prSet/>
      <dgm:spPr/>
      <dgm:t>
        <a:bodyPr/>
        <a:lstStyle/>
        <a:p>
          <a:endParaRPr lang="en-US"/>
        </a:p>
      </dgm:t>
    </dgm:pt>
    <dgm:pt modelId="{AC6A751A-8843-4D44-9BE5-76AF73F660D8}" type="sibTrans" cxnId="{EF78A13D-EDC3-441E-9D27-5C222399FDAB}">
      <dgm:prSet/>
      <dgm:spPr/>
      <dgm:t>
        <a:bodyPr/>
        <a:lstStyle/>
        <a:p>
          <a:endParaRPr lang="en-US"/>
        </a:p>
      </dgm:t>
    </dgm:pt>
    <dgm:pt modelId="{EA061BD9-BC27-490D-9228-383500EE5701}">
      <dgm:prSet/>
      <dgm:spPr/>
      <dgm:t>
        <a:bodyPr/>
        <a:lstStyle/>
        <a:p>
          <a:r>
            <a:rPr lang="en-US" dirty="0"/>
            <a:t>Key Distribution</a:t>
          </a:r>
        </a:p>
      </dgm:t>
    </dgm:pt>
    <dgm:pt modelId="{72500CEB-4C8E-400F-B964-8B988F42BDD5}" type="parTrans" cxnId="{40F8182D-E7E3-45B6-8782-35026A79D1AB}">
      <dgm:prSet/>
      <dgm:spPr/>
      <dgm:t>
        <a:bodyPr/>
        <a:lstStyle/>
        <a:p>
          <a:endParaRPr lang="en-US"/>
        </a:p>
      </dgm:t>
    </dgm:pt>
    <dgm:pt modelId="{1DF78C5E-DD15-451F-A5E1-3025993EC270}" type="sibTrans" cxnId="{40F8182D-E7E3-45B6-8782-35026A79D1AB}">
      <dgm:prSet/>
      <dgm:spPr/>
      <dgm:t>
        <a:bodyPr/>
        <a:lstStyle/>
        <a:p>
          <a:endParaRPr lang="en-US"/>
        </a:p>
      </dgm:t>
    </dgm:pt>
    <dgm:pt modelId="{4B1D5B5C-C806-440B-A269-C381CC7DBA80}">
      <dgm:prSet/>
      <dgm:spPr/>
      <dgm:t>
        <a:bodyPr/>
        <a:lstStyle/>
        <a:p>
          <a:r>
            <a:rPr lang="en-US" dirty="0" smtClean="0"/>
            <a:t>Access Control Matrix</a:t>
          </a:r>
          <a:endParaRPr lang="en-US" dirty="0"/>
        </a:p>
      </dgm:t>
    </dgm:pt>
    <dgm:pt modelId="{0E02B1D9-FCC9-4958-BE59-3483108ACD5F}" type="parTrans" cxnId="{293C4D03-93E7-4490-B3DD-9025B27D4A12}">
      <dgm:prSet/>
      <dgm:spPr/>
      <dgm:t>
        <a:bodyPr/>
        <a:lstStyle/>
        <a:p>
          <a:endParaRPr lang="en-US"/>
        </a:p>
      </dgm:t>
    </dgm:pt>
    <dgm:pt modelId="{790EDDC1-3C8F-4A34-88A3-226109C8467E}" type="sibTrans" cxnId="{293C4D03-93E7-4490-B3DD-9025B27D4A12}">
      <dgm:prSet/>
      <dgm:spPr/>
      <dgm:t>
        <a:bodyPr/>
        <a:lstStyle/>
        <a:p>
          <a:endParaRPr lang="en-US"/>
        </a:p>
      </dgm:t>
    </dgm:pt>
    <dgm:pt modelId="{78976046-9952-4EB0-B102-9767AD22333D}">
      <dgm:prSet/>
      <dgm:spPr/>
      <dgm:t>
        <a:bodyPr/>
        <a:lstStyle/>
        <a:p>
          <a:r>
            <a:rPr lang="en-US" dirty="0"/>
            <a:t>Access Control List and Capabilities</a:t>
          </a:r>
        </a:p>
      </dgm:t>
    </dgm:pt>
    <dgm:pt modelId="{B3997D5C-E719-40B2-A8EB-899EC244C48F}" type="parTrans" cxnId="{62D21936-6075-4ED4-B4EF-C841B116A598}">
      <dgm:prSet/>
      <dgm:spPr/>
      <dgm:t>
        <a:bodyPr/>
        <a:lstStyle/>
        <a:p>
          <a:endParaRPr lang="en-US"/>
        </a:p>
      </dgm:t>
    </dgm:pt>
    <dgm:pt modelId="{2FA3D0E3-1B24-4B59-A0EA-E46CD4DE693D}" type="sibTrans" cxnId="{62D21936-6075-4ED4-B4EF-C841B116A598}">
      <dgm:prSet/>
      <dgm:spPr/>
      <dgm:t>
        <a:bodyPr/>
        <a:lstStyle/>
        <a:p>
          <a:endParaRPr lang="en-US"/>
        </a:p>
      </dgm:t>
    </dgm:pt>
    <dgm:pt modelId="{44A38803-FE82-40C1-95D6-7787CBACA192}">
      <dgm:prSet/>
      <dgm:spPr/>
      <dgm:t>
        <a:bodyPr/>
        <a:lstStyle/>
        <a:p>
          <a:r>
            <a:rPr lang="en-US" dirty="0"/>
            <a:t>Protection Domains</a:t>
          </a:r>
        </a:p>
      </dgm:t>
    </dgm:pt>
    <dgm:pt modelId="{67C28473-0661-4176-BFBD-4715AC7FF975}" type="parTrans" cxnId="{2DEAB0ED-1CDE-4A3B-860C-562C9F99A588}">
      <dgm:prSet/>
      <dgm:spPr/>
      <dgm:t>
        <a:bodyPr/>
        <a:lstStyle/>
        <a:p>
          <a:endParaRPr lang="en-US"/>
        </a:p>
      </dgm:t>
    </dgm:pt>
    <dgm:pt modelId="{503B0B2D-2318-4B4D-A140-60330F96F167}" type="sibTrans" cxnId="{2DEAB0ED-1CDE-4A3B-860C-562C9F99A588}">
      <dgm:prSet/>
      <dgm:spPr/>
      <dgm:t>
        <a:bodyPr/>
        <a:lstStyle/>
        <a:p>
          <a:endParaRPr lang="en-US"/>
        </a:p>
      </dgm:t>
    </dgm:pt>
    <dgm:pt modelId="{658A66F8-8322-4C45-AC62-459A81C5A31C}">
      <dgm:prSet/>
      <dgm:spPr/>
      <dgm:t>
        <a:bodyPr/>
        <a:lstStyle/>
        <a:p>
          <a:r>
            <a:rPr lang="en-US" dirty="0" smtClean="0"/>
            <a:t>Message Integrity and Confidentiality</a:t>
          </a:r>
          <a:endParaRPr lang="en-US" dirty="0"/>
        </a:p>
      </dgm:t>
    </dgm:pt>
    <dgm:pt modelId="{7DC88B1B-8460-4A8D-AAB7-5AE0E243C512}" type="parTrans" cxnId="{BCBCF64F-5C9A-4007-A8D8-585BFF5E9E01}">
      <dgm:prSet/>
      <dgm:spPr/>
      <dgm:t>
        <a:bodyPr/>
        <a:lstStyle/>
        <a:p>
          <a:endParaRPr lang="en-US"/>
        </a:p>
      </dgm:t>
    </dgm:pt>
    <dgm:pt modelId="{16DD25C1-5A7E-4BFD-B88C-4356DEA13C2A}" type="sibTrans" cxnId="{BCBCF64F-5C9A-4007-A8D8-585BFF5E9E01}">
      <dgm:prSet/>
      <dgm:spPr/>
      <dgm:t>
        <a:bodyPr/>
        <a:lstStyle/>
        <a:p>
          <a:endParaRPr lang="en-US"/>
        </a:p>
      </dgm:t>
    </dgm:pt>
    <dgm:pt modelId="{00A85D2E-7319-466C-A980-35862C4D1D78}">
      <dgm:prSet/>
      <dgm:spPr/>
      <dgm:t>
        <a:bodyPr/>
        <a:lstStyle/>
        <a:p>
          <a:r>
            <a:rPr lang="en-US" dirty="0" smtClean="0"/>
            <a:t>Secure Group Communication</a:t>
          </a:r>
          <a:endParaRPr lang="en-US" dirty="0"/>
        </a:p>
      </dgm:t>
    </dgm:pt>
    <dgm:pt modelId="{20349A0D-C145-43CE-846D-C4F057FF866D}" type="parTrans" cxnId="{3AE31D2D-8A86-4E9A-A005-B3D3B84DC19C}">
      <dgm:prSet/>
      <dgm:spPr/>
      <dgm:t>
        <a:bodyPr/>
        <a:lstStyle/>
        <a:p>
          <a:endParaRPr lang="en-US"/>
        </a:p>
      </dgm:t>
    </dgm:pt>
    <dgm:pt modelId="{1B42241C-DCD4-4CFE-9C11-F80A231330A1}" type="sibTrans" cxnId="{3AE31D2D-8A86-4E9A-A005-B3D3B84DC19C}">
      <dgm:prSet/>
      <dgm:spPr/>
      <dgm:t>
        <a:bodyPr/>
        <a:lstStyle/>
        <a:p>
          <a:endParaRPr lang="en-US"/>
        </a:p>
      </dgm:t>
    </dgm:pt>
    <dgm:pt modelId="{185F2481-17EF-482F-ABF0-3306E3E9422A}">
      <dgm:prSet phldrT="[Text]"/>
      <dgm:spPr/>
      <dgm:t>
        <a:bodyPr/>
        <a:lstStyle/>
        <a:p>
          <a:r>
            <a:rPr lang="en-US" dirty="0" smtClean="0"/>
            <a:t>Policy and Mechanisms</a:t>
          </a:r>
          <a:endParaRPr lang="en-US" dirty="0"/>
        </a:p>
      </dgm:t>
    </dgm:pt>
    <dgm:pt modelId="{60F20A05-DACF-47B3-9B38-250278635AF8}" type="parTrans" cxnId="{77E8697F-9D9C-4FEA-B51C-BAE6B4A080B9}">
      <dgm:prSet/>
      <dgm:spPr/>
      <dgm:t>
        <a:bodyPr/>
        <a:lstStyle/>
        <a:p>
          <a:endParaRPr lang="en-US"/>
        </a:p>
      </dgm:t>
    </dgm:pt>
    <dgm:pt modelId="{45FD61D4-1A42-4B75-B6D7-3102878F073B}" type="sibTrans" cxnId="{77E8697F-9D9C-4FEA-B51C-BAE6B4A080B9}">
      <dgm:prSet/>
      <dgm:spPr/>
      <dgm:t>
        <a:bodyPr/>
        <a:lstStyle/>
        <a:p>
          <a:endParaRPr lang="en-US"/>
        </a:p>
      </dgm:t>
    </dgm:pt>
    <dgm:pt modelId="{4FD16546-DA54-4BBF-A486-FDFB29889925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CD64E0B3-ACFD-47CA-9241-F796A11944A5}" type="parTrans" cxnId="{30D2C2E4-D54D-4333-B24F-762A26E2C836}">
      <dgm:prSet/>
      <dgm:spPr/>
      <dgm:t>
        <a:bodyPr/>
        <a:lstStyle/>
        <a:p>
          <a:endParaRPr lang="en-US"/>
        </a:p>
      </dgm:t>
    </dgm:pt>
    <dgm:pt modelId="{5D68213A-B170-4355-AFE4-1D70F0004D84}" type="sibTrans" cxnId="{30D2C2E4-D54D-4333-B24F-762A26E2C836}">
      <dgm:prSet/>
      <dgm:spPr/>
      <dgm:t>
        <a:bodyPr/>
        <a:lstStyle/>
        <a:p>
          <a:endParaRPr lang="en-US"/>
        </a:p>
      </dgm:t>
    </dgm:pt>
    <dgm:pt modelId="{1E38A143-ED58-4302-9E67-F36192844053}">
      <dgm:prSet phldrT="[Text]"/>
      <dgm:spPr/>
      <dgm:t>
        <a:bodyPr/>
        <a:lstStyle/>
        <a:p>
          <a:r>
            <a:rPr lang="en-US" dirty="0" smtClean="0"/>
            <a:t>Types of systems</a:t>
          </a:r>
          <a:endParaRPr lang="en-US" dirty="0"/>
        </a:p>
      </dgm:t>
    </dgm:pt>
    <dgm:pt modelId="{DDFDF062-6BA7-49C4-A260-6FDD6C92D748}" type="parTrans" cxnId="{0D06C0B6-B3C5-4A9A-8FDE-A6ED39938B9B}">
      <dgm:prSet/>
      <dgm:spPr/>
      <dgm:t>
        <a:bodyPr/>
        <a:lstStyle/>
        <a:p>
          <a:endParaRPr lang="en-US"/>
        </a:p>
      </dgm:t>
    </dgm:pt>
    <dgm:pt modelId="{377859EF-6243-400F-ADCB-90F10C3D63C6}" type="sibTrans" cxnId="{0D06C0B6-B3C5-4A9A-8FDE-A6ED39938B9B}">
      <dgm:prSet/>
      <dgm:spPr/>
      <dgm:t>
        <a:bodyPr/>
        <a:lstStyle/>
        <a:p>
          <a:endParaRPr lang="en-US"/>
        </a:p>
      </dgm:t>
    </dgm:pt>
    <dgm:pt modelId="{79168341-FBB6-4BE3-8047-38FCE34D21C9}">
      <dgm:prSet phldrT="[Text]"/>
      <dgm:spPr/>
      <dgm:t>
        <a:bodyPr/>
        <a:lstStyle/>
        <a:p>
          <a:r>
            <a:rPr lang="en-US" dirty="0" smtClean="0"/>
            <a:t>Symmetric systems</a:t>
          </a:r>
          <a:endParaRPr lang="en-US" dirty="0"/>
        </a:p>
      </dgm:t>
    </dgm:pt>
    <dgm:pt modelId="{DD68399B-9B90-4DBA-A4DB-75C401359B11}" type="parTrans" cxnId="{B8D0246B-7F05-476D-AB48-72FB8D7FA8B9}">
      <dgm:prSet/>
      <dgm:spPr/>
      <dgm:t>
        <a:bodyPr/>
        <a:lstStyle/>
        <a:p>
          <a:endParaRPr lang="en-US"/>
        </a:p>
      </dgm:t>
    </dgm:pt>
    <dgm:pt modelId="{2AC51335-DC96-4B38-AEDB-6E3B8F7B5011}" type="sibTrans" cxnId="{B8D0246B-7F05-476D-AB48-72FB8D7FA8B9}">
      <dgm:prSet/>
      <dgm:spPr/>
      <dgm:t>
        <a:bodyPr/>
        <a:lstStyle/>
        <a:p>
          <a:endParaRPr lang="en-US"/>
        </a:p>
      </dgm:t>
    </dgm:pt>
    <dgm:pt modelId="{25CC7085-A3E5-4080-B2F4-28CA3C6AD39C}">
      <dgm:prSet phldrT="[Text]"/>
      <dgm:spPr/>
      <dgm:t>
        <a:bodyPr/>
        <a:lstStyle/>
        <a:p>
          <a:r>
            <a:rPr lang="en-US" dirty="0" smtClean="0"/>
            <a:t>Public-key systems</a:t>
          </a:r>
          <a:endParaRPr lang="en-US" dirty="0"/>
        </a:p>
      </dgm:t>
    </dgm:pt>
    <dgm:pt modelId="{36A11E6D-C465-4B6E-8A50-109462A323CF}" type="parTrans" cxnId="{66CE09B3-03B0-413C-940D-B4E80ECCF723}">
      <dgm:prSet/>
      <dgm:spPr/>
      <dgm:t>
        <a:bodyPr/>
        <a:lstStyle/>
        <a:p>
          <a:endParaRPr lang="en-US"/>
        </a:p>
      </dgm:t>
    </dgm:pt>
    <dgm:pt modelId="{CD748BD5-D861-416A-811F-C689C23507E5}" type="sibTrans" cxnId="{66CE09B3-03B0-413C-940D-B4E80ECCF723}">
      <dgm:prSet/>
      <dgm:spPr/>
      <dgm:t>
        <a:bodyPr/>
        <a:lstStyle/>
        <a:p>
          <a:endParaRPr lang="en-US"/>
        </a:p>
      </dgm:t>
    </dgm:pt>
    <dgm:pt modelId="{B0F9B384-92BD-4E51-8348-3A110F55F9A0}">
      <dgm:prSet phldrT="[Text]"/>
      <dgm:spPr/>
      <dgm:t>
        <a:bodyPr/>
        <a:lstStyle/>
        <a:p>
          <a:r>
            <a:rPr lang="en-US" dirty="0" smtClean="0"/>
            <a:t>Cryptographic hash functions</a:t>
          </a:r>
          <a:endParaRPr lang="en-US" dirty="0"/>
        </a:p>
      </dgm:t>
    </dgm:pt>
    <dgm:pt modelId="{DD4AF876-E83B-45DF-A82D-57C710FC9A49}" type="parTrans" cxnId="{79DAAD4F-6D12-4521-B2EC-08AECE1F67F1}">
      <dgm:prSet/>
      <dgm:spPr/>
      <dgm:t>
        <a:bodyPr/>
        <a:lstStyle/>
        <a:p>
          <a:endParaRPr lang="en-US"/>
        </a:p>
      </dgm:t>
    </dgm:pt>
    <dgm:pt modelId="{535E0982-ACEF-44BD-9FF3-E81FAA5057F2}" type="sibTrans" cxnId="{79DAAD4F-6D12-4521-B2EC-08AECE1F67F1}">
      <dgm:prSet/>
      <dgm:spPr/>
      <dgm:t>
        <a:bodyPr/>
        <a:lstStyle/>
        <a:p>
          <a:endParaRPr lang="en-US"/>
        </a:p>
      </dgm:t>
    </dgm:pt>
    <dgm:pt modelId="{B9E19793-23BB-4344-89FF-8B1E9ACA1D10}">
      <dgm:prSet phldrT="[Text]"/>
      <dgm:spPr/>
      <dgm:t>
        <a:bodyPr/>
        <a:lstStyle/>
        <a:p>
          <a:r>
            <a:rPr lang="en-US" dirty="0" smtClean="0"/>
            <a:t>Protocols</a:t>
          </a:r>
          <a:endParaRPr lang="en-US" dirty="0"/>
        </a:p>
      </dgm:t>
    </dgm:pt>
    <dgm:pt modelId="{C2735B72-5E07-4209-8A30-5790350EE65F}" type="parTrans" cxnId="{8CE8B590-3F1F-4C0E-91C4-84F57599C42F}">
      <dgm:prSet/>
      <dgm:spPr/>
      <dgm:t>
        <a:bodyPr/>
        <a:lstStyle/>
        <a:p>
          <a:endParaRPr lang="en-US"/>
        </a:p>
      </dgm:t>
    </dgm:pt>
    <dgm:pt modelId="{3085DB01-6D62-4BF1-AF92-E705F50289A6}" type="sibTrans" cxnId="{8CE8B590-3F1F-4C0E-91C4-84F57599C42F}">
      <dgm:prSet/>
      <dgm:spPr/>
      <dgm:t>
        <a:bodyPr/>
        <a:lstStyle/>
        <a:p>
          <a:endParaRPr lang="en-US"/>
        </a:p>
      </dgm:t>
    </dgm:pt>
    <dgm:pt modelId="{CF4C6424-AF8D-46E1-A811-A2311C122102}">
      <dgm:prSet phldrT="[Text]"/>
      <dgm:spPr/>
      <dgm:t>
        <a:bodyPr/>
        <a:lstStyle/>
        <a:p>
          <a:r>
            <a:rPr lang="en-US" dirty="0" smtClean="0"/>
            <a:t>DES</a:t>
          </a:r>
          <a:endParaRPr lang="en-US" dirty="0"/>
        </a:p>
      </dgm:t>
    </dgm:pt>
    <dgm:pt modelId="{332A462D-9F70-4CD3-A48D-4987A4B46B02}" type="parTrans" cxnId="{A2142F2C-DD07-4074-A072-70A31D3D92A7}">
      <dgm:prSet/>
      <dgm:spPr/>
      <dgm:t>
        <a:bodyPr/>
        <a:lstStyle/>
        <a:p>
          <a:endParaRPr lang="en-US"/>
        </a:p>
      </dgm:t>
    </dgm:pt>
    <dgm:pt modelId="{D0CDB76D-AC1E-4174-8DBB-0BE62C4E616C}" type="sibTrans" cxnId="{A2142F2C-DD07-4074-A072-70A31D3D92A7}">
      <dgm:prSet/>
      <dgm:spPr/>
      <dgm:t>
        <a:bodyPr/>
        <a:lstStyle/>
        <a:p>
          <a:endParaRPr lang="en-US"/>
        </a:p>
      </dgm:t>
    </dgm:pt>
    <dgm:pt modelId="{970C0F71-9B46-4A93-84B2-8B550573B172}">
      <dgm:prSet phldrT="[Text]"/>
      <dgm:spPr/>
      <dgm:t>
        <a:bodyPr/>
        <a:lstStyle/>
        <a:p>
          <a:r>
            <a:rPr lang="en-US" dirty="0" smtClean="0"/>
            <a:t>RSA</a:t>
          </a:r>
          <a:endParaRPr lang="en-US" dirty="0"/>
        </a:p>
      </dgm:t>
    </dgm:pt>
    <dgm:pt modelId="{90101CE5-BA01-45B9-970F-203F269B6F49}" type="parTrans" cxnId="{51529085-D941-475B-AE73-5D4AE6F803BE}">
      <dgm:prSet/>
      <dgm:spPr/>
      <dgm:t>
        <a:bodyPr/>
        <a:lstStyle/>
        <a:p>
          <a:endParaRPr lang="en-US"/>
        </a:p>
      </dgm:t>
    </dgm:pt>
    <dgm:pt modelId="{CB3F6FED-42C5-487C-945E-B6F044D2C142}" type="sibTrans" cxnId="{51529085-D941-475B-AE73-5D4AE6F803BE}">
      <dgm:prSet/>
      <dgm:spPr/>
      <dgm:t>
        <a:bodyPr/>
        <a:lstStyle/>
        <a:p>
          <a:endParaRPr lang="en-US"/>
        </a:p>
      </dgm:t>
    </dgm:pt>
    <dgm:pt modelId="{A3A10A6C-62E7-4D5A-BDBB-EABE3663128B}">
      <dgm:prSet phldrT="[Text]"/>
      <dgm:spPr/>
      <dgm:t>
        <a:bodyPr/>
        <a:lstStyle/>
        <a:p>
          <a:r>
            <a:rPr lang="en-US" dirty="0" smtClean="0"/>
            <a:t>Hybrid</a:t>
          </a:r>
          <a:endParaRPr lang="en-US" dirty="0"/>
        </a:p>
      </dgm:t>
    </dgm:pt>
    <dgm:pt modelId="{1A967928-01FD-4492-8DA8-B74410063C45}" type="parTrans" cxnId="{BF715CDC-9194-46E8-B414-8DD2455F6D02}">
      <dgm:prSet/>
      <dgm:spPr/>
      <dgm:t>
        <a:bodyPr/>
        <a:lstStyle/>
        <a:p>
          <a:endParaRPr lang="en-US"/>
        </a:p>
      </dgm:t>
    </dgm:pt>
    <dgm:pt modelId="{866936AC-C585-4F3E-89B0-836AA411FE4B}" type="sibTrans" cxnId="{BF715CDC-9194-46E8-B414-8DD2455F6D02}">
      <dgm:prSet/>
      <dgm:spPr/>
      <dgm:t>
        <a:bodyPr/>
        <a:lstStyle/>
        <a:p>
          <a:endParaRPr lang="en-US"/>
        </a:p>
      </dgm:t>
    </dgm:pt>
    <dgm:pt modelId="{F5216777-60A2-4BC8-BF40-5EA4748C973A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25C52326-D924-46A0-A1B1-C7BD06165A16}" type="parTrans" cxnId="{4D00B5B8-0B0A-4B78-8756-1E8D296C5E7A}">
      <dgm:prSet/>
      <dgm:spPr/>
      <dgm:t>
        <a:bodyPr/>
        <a:lstStyle/>
        <a:p>
          <a:endParaRPr lang="en-US"/>
        </a:p>
      </dgm:t>
    </dgm:pt>
    <dgm:pt modelId="{10F08B98-B69F-46CE-A8EE-B06B0F9C2399}" type="sibTrans" cxnId="{4D00B5B8-0B0A-4B78-8756-1E8D296C5E7A}">
      <dgm:prSet/>
      <dgm:spPr/>
      <dgm:t>
        <a:bodyPr/>
        <a:lstStyle/>
        <a:p>
          <a:endParaRPr lang="en-US"/>
        </a:p>
      </dgm:t>
    </dgm:pt>
    <dgm:pt modelId="{37B0122F-E0D6-473C-8DA9-E5A1BC9DFF2A}">
      <dgm:prSet phldrT="[Text]"/>
      <dgm:spPr/>
      <dgm:t>
        <a:bodyPr/>
        <a:lstStyle/>
        <a:p>
          <a:r>
            <a:rPr lang="en-US" dirty="0" smtClean="0"/>
            <a:t>Authentication</a:t>
          </a:r>
          <a:endParaRPr lang="en-US" dirty="0"/>
        </a:p>
      </dgm:t>
    </dgm:pt>
    <dgm:pt modelId="{C6728B1A-FA07-4F08-BEED-C513373774F6}" type="parTrans" cxnId="{E8629ABE-6487-4FEC-84CD-59CF796A0248}">
      <dgm:prSet/>
      <dgm:spPr/>
      <dgm:t>
        <a:bodyPr/>
        <a:lstStyle/>
        <a:p>
          <a:endParaRPr lang="en-US"/>
        </a:p>
      </dgm:t>
    </dgm:pt>
    <dgm:pt modelId="{BEA13BFE-D2AF-4377-BE8F-0B3FD159CD6D}" type="sibTrans" cxnId="{E8629ABE-6487-4FEC-84CD-59CF796A0248}">
      <dgm:prSet/>
      <dgm:spPr/>
      <dgm:t>
        <a:bodyPr/>
        <a:lstStyle/>
        <a:p>
          <a:endParaRPr lang="en-US"/>
        </a:p>
      </dgm:t>
    </dgm:pt>
    <dgm:pt modelId="{F4125A5B-1346-4DD1-B0FF-CCC96BE97BC4}">
      <dgm:prSet phldrT="[Text]"/>
      <dgm:spPr/>
      <dgm:t>
        <a:bodyPr/>
        <a:lstStyle/>
        <a:p>
          <a:r>
            <a:rPr lang="en-US" dirty="0" smtClean="0"/>
            <a:t>Shared Secret Key based Authentication</a:t>
          </a:r>
          <a:endParaRPr lang="en-US" dirty="0"/>
        </a:p>
      </dgm:t>
    </dgm:pt>
    <dgm:pt modelId="{F9F073C7-319F-4E79-B254-08451F57378F}" type="parTrans" cxnId="{600EE4E4-73FA-4497-A15F-F8E439605A8B}">
      <dgm:prSet/>
      <dgm:spPr/>
      <dgm:t>
        <a:bodyPr/>
        <a:lstStyle/>
        <a:p>
          <a:endParaRPr lang="en-US"/>
        </a:p>
      </dgm:t>
    </dgm:pt>
    <dgm:pt modelId="{EDED2C1E-CA4E-40D5-AD4B-E1E976E5924F}" type="sibTrans" cxnId="{600EE4E4-73FA-4497-A15F-F8E439605A8B}">
      <dgm:prSet/>
      <dgm:spPr/>
      <dgm:t>
        <a:bodyPr/>
        <a:lstStyle/>
        <a:p>
          <a:endParaRPr lang="en-US"/>
        </a:p>
      </dgm:t>
    </dgm:pt>
    <dgm:pt modelId="{413C9C08-CDC1-41AD-9B24-CBA5C1687809}">
      <dgm:prSet phldrT="[Text]"/>
      <dgm:spPr/>
      <dgm:t>
        <a:bodyPr/>
        <a:lstStyle/>
        <a:p>
          <a:r>
            <a:rPr lang="en-US" dirty="0" smtClean="0"/>
            <a:t>Authentication using a Key Distribution Center</a:t>
          </a:r>
          <a:endParaRPr lang="en-US" dirty="0"/>
        </a:p>
      </dgm:t>
    </dgm:pt>
    <dgm:pt modelId="{C4E4FF78-A5F8-43D6-AA6C-A33D8A56DC12}" type="parTrans" cxnId="{E9F84562-9A47-4A92-9BDD-21E3904E9E9D}">
      <dgm:prSet/>
      <dgm:spPr/>
      <dgm:t>
        <a:bodyPr/>
        <a:lstStyle/>
        <a:p>
          <a:endParaRPr lang="en-US"/>
        </a:p>
      </dgm:t>
    </dgm:pt>
    <dgm:pt modelId="{2BBB7E7F-D4A3-41E9-8954-DF181D41D0AF}" type="sibTrans" cxnId="{E9F84562-9A47-4A92-9BDD-21E3904E9E9D}">
      <dgm:prSet/>
      <dgm:spPr/>
      <dgm:t>
        <a:bodyPr/>
        <a:lstStyle/>
        <a:p>
          <a:endParaRPr lang="en-US"/>
        </a:p>
      </dgm:t>
    </dgm:pt>
    <dgm:pt modelId="{00338DC6-4FF8-45FF-B635-78D76289CB97}">
      <dgm:prSet phldrT="[Text]"/>
      <dgm:spPr/>
      <dgm:t>
        <a:bodyPr/>
        <a:lstStyle/>
        <a:p>
          <a:r>
            <a:rPr lang="en-US" dirty="0" smtClean="0"/>
            <a:t>Authentication using Public-key Cryptography</a:t>
          </a:r>
          <a:endParaRPr lang="en-US" dirty="0"/>
        </a:p>
      </dgm:t>
    </dgm:pt>
    <dgm:pt modelId="{4EAACBDC-CAD3-4FEE-8EC5-D82A1F3E310D}" type="parTrans" cxnId="{8FF4D609-0D89-41A8-9E73-DA6DB873B75E}">
      <dgm:prSet/>
      <dgm:spPr/>
      <dgm:t>
        <a:bodyPr/>
        <a:lstStyle/>
        <a:p>
          <a:endParaRPr lang="en-US"/>
        </a:p>
      </dgm:t>
    </dgm:pt>
    <dgm:pt modelId="{92D20097-38F7-45E8-81CE-4329D522699F}" type="sibTrans" cxnId="{8FF4D609-0D89-41A8-9E73-DA6DB873B75E}">
      <dgm:prSet/>
      <dgm:spPr/>
      <dgm:t>
        <a:bodyPr/>
        <a:lstStyle/>
        <a:p>
          <a:endParaRPr lang="en-US"/>
        </a:p>
      </dgm:t>
    </dgm:pt>
    <dgm:pt modelId="{DE69013A-A6DC-4F17-AB59-B53242EC21DA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F8674C44-9187-4F5E-B886-41A6EC7EF353}" type="parTrans" cxnId="{F0CF3C0A-B303-41D9-9382-0A14AED8E580}">
      <dgm:prSet/>
      <dgm:spPr/>
      <dgm:t>
        <a:bodyPr/>
        <a:lstStyle/>
        <a:p>
          <a:endParaRPr lang="en-US"/>
        </a:p>
      </dgm:t>
    </dgm:pt>
    <dgm:pt modelId="{3DC908C1-EED8-453F-B007-CA57D81AEC5B}" type="sibTrans" cxnId="{F0CF3C0A-B303-41D9-9382-0A14AED8E580}">
      <dgm:prSet/>
      <dgm:spPr/>
      <dgm:t>
        <a:bodyPr/>
        <a:lstStyle/>
        <a:p>
          <a:endParaRPr lang="en-US"/>
        </a:p>
      </dgm:t>
    </dgm:pt>
    <dgm:pt modelId="{95BD737F-2F1B-48E5-857D-4C68245554CD}">
      <dgm:prSet phldrT="[Text]"/>
      <dgm:spPr/>
      <dgm:t>
        <a:bodyPr/>
        <a:lstStyle/>
        <a:p>
          <a:r>
            <a:rPr lang="en-US" dirty="0" smtClean="0"/>
            <a:t>Security threats</a:t>
          </a:r>
          <a:endParaRPr lang="en-US" dirty="0"/>
        </a:p>
      </dgm:t>
    </dgm:pt>
    <dgm:pt modelId="{F2DA98EA-AD5A-405F-965F-0ED7B76EB842}" type="parTrans" cxnId="{72B13FC2-3D8F-4E0E-8202-840A6138ED63}">
      <dgm:prSet/>
      <dgm:spPr/>
      <dgm:t>
        <a:bodyPr/>
        <a:lstStyle/>
        <a:p>
          <a:endParaRPr lang="en-US"/>
        </a:p>
      </dgm:t>
    </dgm:pt>
    <dgm:pt modelId="{3A4D2550-39DD-4540-B8FB-78DCD78DBACD}" type="sibTrans" cxnId="{72B13FC2-3D8F-4E0E-8202-840A6138ED63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AC83994B-1D67-4650-B0D2-0D7E27429F29}" type="pres">
      <dgm:prSet presAssocID="{F8674C44-9187-4F5E-B886-41A6EC7EF353}" presName="Name10" presStyleLbl="parChTrans1D2" presStyleIdx="0" presStyleCnt="5"/>
      <dgm:spPr/>
      <dgm:t>
        <a:bodyPr/>
        <a:lstStyle/>
        <a:p>
          <a:endParaRPr lang="en-US"/>
        </a:p>
      </dgm:t>
    </dgm:pt>
    <dgm:pt modelId="{E8120914-9A91-4777-8F9B-79A091101F6C}" type="pres">
      <dgm:prSet presAssocID="{DE69013A-A6DC-4F17-AB59-B53242EC21DA}" presName="hierRoot2" presStyleCnt="0"/>
      <dgm:spPr/>
    </dgm:pt>
    <dgm:pt modelId="{3685E1B9-4DDC-4D2B-B625-30A43BC0C755}" type="pres">
      <dgm:prSet presAssocID="{DE69013A-A6DC-4F17-AB59-B53242EC21DA}" presName="composite2" presStyleCnt="0"/>
      <dgm:spPr/>
    </dgm:pt>
    <dgm:pt modelId="{4C77108A-482A-4F78-BDAD-40BAE8FF1307}" type="pres">
      <dgm:prSet presAssocID="{DE69013A-A6DC-4F17-AB59-B53242EC21DA}" presName="background2" presStyleLbl="node2" presStyleIdx="0" presStyleCnt="5"/>
      <dgm:spPr/>
    </dgm:pt>
    <dgm:pt modelId="{E0D4E522-BF63-4FFF-9111-CA193E0E4601}" type="pres">
      <dgm:prSet presAssocID="{DE69013A-A6DC-4F17-AB59-B53242EC21DA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6018F-29DB-49C3-B076-F8FEB535085D}" type="pres">
      <dgm:prSet presAssocID="{DE69013A-A6DC-4F17-AB59-B53242EC21DA}" presName="hierChild3" presStyleCnt="0"/>
      <dgm:spPr/>
    </dgm:pt>
    <dgm:pt modelId="{41DAF6F8-8C61-4701-913D-EA9C7F2E7706}" type="pres">
      <dgm:prSet presAssocID="{F2DA98EA-AD5A-405F-965F-0ED7B76EB842}" presName="Name17" presStyleLbl="parChTrans1D3" presStyleIdx="0" presStyleCnt="11"/>
      <dgm:spPr/>
      <dgm:t>
        <a:bodyPr/>
        <a:lstStyle/>
        <a:p>
          <a:endParaRPr lang="en-US"/>
        </a:p>
      </dgm:t>
    </dgm:pt>
    <dgm:pt modelId="{B6414075-4FA1-4D20-A5BB-78D849654F05}" type="pres">
      <dgm:prSet presAssocID="{95BD737F-2F1B-48E5-857D-4C68245554CD}" presName="hierRoot3" presStyleCnt="0"/>
      <dgm:spPr/>
    </dgm:pt>
    <dgm:pt modelId="{2EC45456-D7CE-498B-8D65-E853AD1D10DC}" type="pres">
      <dgm:prSet presAssocID="{95BD737F-2F1B-48E5-857D-4C68245554CD}" presName="composite3" presStyleCnt="0"/>
      <dgm:spPr/>
    </dgm:pt>
    <dgm:pt modelId="{032EDC0D-AC91-4C47-981A-FD7DBBDA554A}" type="pres">
      <dgm:prSet presAssocID="{95BD737F-2F1B-48E5-857D-4C68245554CD}" presName="background3" presStyleLbl="node3" presStyleIdx="0" presStyleCnt="11"/>
      <dgm:spPr/>
    </dgm:pt>
    <dgm:pt modelId="{EDC44DB0-40C8-4D37-B5E4-2C44595CFD45}" type="pres">
      <dgm:prSet presAssocID="{95BD737F-2F1B-48E5-857D-4C68245554CD}" presName="text3" presStyleLbl="fgAcc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330A3-CD3A-4AE5-8374-0ACBAD08A624}" type="pres">
      <dgm:prSet presAssocID="{95BD737F-2F1B-48E5-857D-4C68245554CD}" presName="hierChild4" presStyleCnt="0"/>
      <dgm:spPr/>
    </dgm:pt>
    <dgm:pt modelId="{7C2DEC8B-E499-4016-82F4-46B45DB68E9F}" type="pres">
      <dgm:prSet presAssocID="{60F20A05-DACF-47B3-9B38-250278635AF8}" presName="Name17" presStyleLbl="parChTrans1D3" presStyleIdx="1" presStyleCnt="11"/>
      <dgm:spPr/>
      <dgm:t>
        <a:bodyPr/>
        <a:lstStyle/>
        <a:p>
          <a:endParaRPr lang="en-US"/>
        </a:p>
      </dgm:t>
    </dgm:pt>
    <dgm:pt modelId="{DCFB26B8-D49B-4311-BE28-0D9DDD094A92}" type="pres">
      <dgm:prSet presAssocID="{185F2481-17EF-482F-ABF0-3306E3E9422A}" presName="hierRoot3" presStyleCnt="0"/>
      <dgm:spPr/>
    </dgm:pt>
    <dgm:pt modelId="{5519865D-42EA-484C-922C-85F2A77BF787}" type="pres">
      <dgm:prSet presAssocID="{185F2481-17EF-482F-ABF0-3306E3E9422A}" presName="composite3" presStyleCnt="0"/>
      <dgm:spPr/>
    </dgm:pt>
    <dgm:pt modelId="{C3ADCA75-5238-41B7-B781-D56703D96084}" type="pres">
      <dgm:prSet presAssocID="{185F2481-17EF-482F-ABF0-3306E3E9422A}" presName="background3" presStyleLbl="node3" presStyleIdx="1" presStyleCnt="11"/>
      <dgm:spPr/>
    </dgm:pt>
    <dgm:pt modelId="{B013C2AC-264D-4318-8365-A6314494FE3D}" type="pres">
      <dgm:prSet presAssocID="{185F2481-17EF-482F-ABF0-3306E3E9422A}" presName="text3" presStyleLbl="fgAcc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D555D-154F-4039-B1FD-55177147052E}" type="pres">
      <dgm:prSet presAssocID="{185F2481-17EF-482F-ABF0-3306E3E9422A}" presName="hierChild4" presStyleCnt="0"/>
      <dgm:spPr/>
    </dgm:pt>
    <dgm:pt modelId="{580D5217-C873-4BF0-8640-0D3AFF8A01B2}" type="pres">
      <dgm:prSet presAssocID="{CD64E0B3-ACFD-47CA-9241-F796A11944A5}" presName="Name10" presStyleLbl="parChTrans1D2" presStyleIdx="1" presStyleCnt="5"/>
      <dgm:spPr/>
      <dgm:t>
        <a:bodyPr/>
        <a:lstStyle/>
        <a:p>
          <a:endParaRPr lang="en-US"/>
        </a:p>
      </dgm:t>
    </dgm:pt>
    <dgm:pt modelId="{571CA383-68D1-407F-8C93-17841DBFD80E}" type="pres">
      <dgm:prSet presAssocID="{4FD16546-DA54-4BBF-A486-FDFB29889925}" presName="hierRoot2" presStyleCnt="0"/>
      <dgm:spPr/>
    </dgm:pt>
    <dgm:pt modelId="{A799B2CB-D894-47B0-8122-86E80A5A7BD8}" type="pres">
      <dgm:prSet presAssocID="{4FD16546-DA54-4BBF-A486-FDFB29889925}" presName="composite2" presStyleCnt="0"/>
      <dgm:spPr/>
    </dgm:pt>
    <dgm:pt modelId="{E735A08D-60EF-481D-A71C-93643F864B18}" type="pres">
      <dgm:prSet presAssocID="{4FD16546-DA54-4BBF-A486-FDFB29889925}" presName="background2" presStyleLbl="node2" presStyleIdx="1" presStyleCnt="5"/>
      <dgm:spPr/>
    </dgm:pt>
    <dgm:pt modelId="{FF790864-A2B5-4D49-9D39-CDE1D9719B0F}" type="pres">
      <dgm:prSet presAssocID="{4FD16546-DA54-4BBF-A486-FDFB29889925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7C7DFD-212A-4AFD-82A9-B91764000E0D}" type="pres">
      <dgm:prSet presAssocID="{4FD16546-DA54-4BBF-A486-FDFB29889925}" presName="hierChild3" presStyleCnt="0"/>
      <dgm:spPr/>
    </dgm:pt>
    <dgm:pt modelId="{B2AF2BB4-22A3-4E28-A114-93D16082392F}" type="pres">
      <dgm:prSet presAssocID="{DDFDF062-6BA7-49C4-A260-6FDD6C92D748}" presName="Name17" presStyleLbl="parChTrans1D3" presStyleIdx="2" presStyleCnt="11"/>
      <dgm:spPr/>
      <dgm:t>
        <a:bodyPr/>
        <a:lstStyle/>
        <a:p>
          <a:endParaRPr lang="en-US"/>
        </a:p>
      </dgm:t>
    </dgm:pt>
    <dgm:pt modelId="{F050B982-5A94-43BC-BBE1-A41BA66EE2EA}" type="pres">
      <dgm:prSet presAssocID="{1E38A143-ED58-4302-9E67-F36192844053}" presName="hierRoot3" presStyleCnt="0"/>
      <dgm:spPr/>
    </dgm:pt>
    <dgm:pt modelId="{082EB2D2-8DBE-4985-ACC5-CC36CE4E0FC1}" type="pres">
      <dgm:prSet presAssocID="{1E38A143-ED58-4302-9E67-F36192844053}" presName="composite3" presStyleCnt="0"/>
      <dgm:spPr/>
    </dgm:pt>
    <dgm:pt modelId="{191D28F8-F7A4-447E-8E26-C32460F8843A}" type="pres">
      <dgm:prSet presAssocID="{1E38A143-ED58-4302-9E67-F36192844053}" presName="background3" presStyleLbl="node3" presStyleIdx="2" presStyleCnt="11"/>
      <dgm:spPr/>
    </dgm:pt>
    <dgm:pt modelId="{845F6BA9-F702-4E33-9E86-52351D9F9EB7}" type="pres">
      <dgm:prSet presAssocID="{1E38A143-ED58-4302-9E67-F36192844053}" presName="text3" presStyleLbl="fgAcc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B16A5C-1883-4D0B-B391-A11C21D87E7C}" type="pres">
      <dgm:prSet presAssocID="{1E38A143-ED58-4302-9E67-F36192844053}" presName="hierChild4" presStyleCnt="0"/>
      <dgm:spPr/>
    </dgm:pt>
    <dgm:pt modelId="{A15F3075-6911-4243-A15E-6DBE1B41BB28}" type="pres">
      <dgm:prSet presAssocID="{DD68399B-9B90-4DBA-A4DB-75C401359B11}" presName="Name23" presStyleLbl="parChTrans1D4" presStyleIdx="0" presStyleCnt="15"/>
      <dgm:spPr/>
      <dgm:t>
        <a:bodyPr/>
        <a:lstStyle/>
        <a:p>
          <a:endParaRPr lang="en-US"/>
        </a:p>
      </dgm:t>
    </dgm:pt>
    <dgm:pt modelId="{7593F904-3D21-45DA-B482-C52DC4BB2E15}" type="pres">
      <dgm:prSet presAssocID="{79168341-FBB6-4BE3-8047-38FCE34D21C9}" presName="hierRoot4" presStyleCnt="0"/>
      <dgm:spPr/>
    </dgm:pt>
    <dgm:pt modelId="{B347A004-5F47-49FA-B250-B9E3FE97D2D0}" type="pres">
      <dgm:prSet presAssocID="{79168341-FBB6-4BE3-8047-38FCE34D21C9}" presName="composite4" presStyleCnt="0"/>
      <dgm:spPr/>
    </dgm:pt>
    <dgm:pt modelId="{6D067561-1370-4C11-9304-752DACF9F99E}" type="pres">
      <dgm:prSet presAssocID="{79168341-FBB6-4BE3-8047-38FCE34D21C9}" presName="background4" presStyleLbl="node4" presStyleIdx="0" presStyleCnt="15"/>
      <dgm:spPr/>
    </dgm:pt>
    <dgm:pt modelId="{27D7BF23-AE89-49EB-9287-912028AEF859}" type="pres">
      <dgm:prSet presAssocID="{79168341-FBB6-4BE3-8047-38FCE34D21C9}" presName="text4" presStyleLbl="fgAcc4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042F9F-61E7-41F9-961C-117682C65602}" type="pres">
      <dgm:prSet presAssocID="{79168341-FBB6-4BE3-8047-38FCE34D21C9}" presName="hierChild5" presStyleCnt="0"/>
      <dgm:spPr/>
    </dgm:pt>
    <dgm:pt modelId="{91A7EC38-CBF8-4269-A11A-C63E0AED0293}" type="pres">
      <dgm:prSet presAssocID="{36A11E6D-C465-4B6E-8A50-109462A323CF}" presName="Name23" presStyleLbl="parChTrans1D4" presStyleIdx="1" presStyleCnt="15"/>
      <dgm:spPr/>
      <dgm:t>
        <a:bodyPr/>
        <a:lstStyle/>
        <a:p>
          <a:endParaRPr lang="en-US"/>
        </a:p>
      </dgm:t>
    </dgm:pt>
    <dgm:pt modelId="{4DC82F17-3658-472C-9673-3AFC8E0F59F4}" type="pres">
      <dgm:prSet presAssocID="{25CC7085-A3E5-4080-B2F4-28CA3C6AD39C}" presName="hierRoot4" presStyleCnt="0"/>
      <dgm:spPr/>
    </dgm:pt>
    <dgm:pt modelId="{273DCCBD-A822-4BFB-917E-0C723F61C4A6}" type="pres">
      <dgm:prSet presAssocID="{25CC7085-A3E5-4080-B2F4-28CA3C6AD39C}" presName="composite4" presStyleCnt="0"/>
      <dgm:spPr/>
    </dgm:pt>
    <dgm:pt modelId="{C2740812-4839-4D89-9065-CFD1527F61AF}" type="pres">
      <dgm:prSet presAssocID="{25CC7085-A3E5-4080-B2F4-28CA3C6AD39C}" presName="background4" presStyleLbl="node4" presStyleIdx="1" presStyleCnt="15"/>
      <dgm:spPr/>
    </dgm:pt>
    <dgm:pt modelId="{9516CC3F-6C30-4D1B-A100-EE7016DCC31F}" type="pres">
      <dgm:prSet presAssocID="{25CC7085-A3E5-4080-B2F4-28CA3C6AD39C}" presName="text4" presStyleLbl="fgAcc4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E70BC1-97D9-448E-A151-1E9AC4EE8B76}" type="pres">
      <dgm:prSet presAssocID="{25CC7085-A3E5-4080-B2F4-28CA3C6AD39C}" presName="hierChild5" presStyleCnt="0"/>
      <dgm:spPr/>
    </dgm:pt>
    <dgm:pt modelId="{77E878FB-7F7F-485B-A472-00DD64AA2D13}" type="pres">
      <dgm:prSet presAssocID="{DD4AF876-E83B-45DF-A82D-57C710FC9A49}" presName="Name17" presStyleLbl="parChTrans1D3" presStyleIdx="3" presStyleCnt="11"/>
      <dgm:spPr/>
      <dgm:t>
        <a:bodyPr/>
        <a:lstStyle/>
        <a:p>
          <a:endParaRPr lang="en-US"/>
        </a:p>
      </dgm:t>
    </dgm:pt>
    <dgm:pt modelId="{AAB49DB7-AC51-42B2-927A-28349C6B1AB0}" type="pres">
      <dgm:prSet presAssocID="{B0F9B384-92BD-4E51-8348-3A110F55F9A0}" presName="hierRoot3" presStyleCnt="0"/>
      <dgm:spPr/>
    </dgm:pt>
    <dgm:pt modelId="{8932E792-F3D5-414E-8C3B-EE00C71DBA2A}" type="pres">
      <dgm:prSet presAssocID="{B0F9B384-92BD-4E51-8348-3A110F55F9A0}" presName="composite3" presStyleCnt="0"/>
      <dgm:spPr/>
    </dgm:pt>
    <dgm:pt modelId="{69156C74-FD12-48C3-AF76-D21C8D83D668}" type="pres">
      <dgm:prSet presAssocID="{B0F9B384-92BD-4E51-8348-3A110F55F9A0}" presName="background3" presStyleLbl="node3" presStyleIdx="3" presStyleCnt="11"/>
      <dgm:spPr/>
    </dgm:pt>
    <dgm:pt modelId="{A424DFEE-DA4B-4596-A1AC-1E7C135AB53C}" type="pres">
      <dgm:prSet presAssocID="{B0F9B384-92BD-4E51-8348-3A110F55F9A0}" presName="text3" presStyleLbl="fgAcc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740DA1-D86F-4CC9-AA85-20F46BFE38F6}" type="pres">
      <dgm:prSet presAssocID="{B0F9B384-92BD-4E51-8348-3A110F55F9A0}" presName="hierChild4" presStyleCnt="0"/>
      <dgm:spPr/>
    </dgm:pt>
    <dgm:pt modelId="{ED15C9CD-4255-4A05-BDFE-CB2C36E5CBF8}" type="pres">
      <dgm:prSet presAssocID="{C2735B72-5E07-4209-8A30-5790350EE65F}" presName="Name17" presStyleLbl="parChTrans1D3" presStyleIdx="4" presStyleCnt="11"/>
      <dgm:spPr/>
      <dgm:t>
        <a:bodyPr/>
        <a:lstStyle/>
        <a:p>
          <a:endParaRPr lang="en-US"/>
        </a:p>
      </dgm:t>
    </dgm:pt>
    <dgm:pt modelId="{1E63D61D-A1B7-478B-8BCF-C94878DFB32C}" type="pres">
      <dgm:prSet presAssocID="{B9E19793-23BB-4344-89FF-8B1E9ACA1D10}" presName="hierRoot3" presStyleCnt="0"/>
      <dgm:spPr/>
    </dgm:pt>
    <dgm:pt modelId="{BFEF9D37-B834-49CA-89AB-2304DF41789D}" type="pres">
      <dgm:prSet presAssocID="{B9E19793-23BB-4344-89FF-8B1E9ACA1D10}" presName="composite3" presStyleCnt="0"/>
      <dgm:spPr/>
    </dgm:pt>
    <dgm:pt modelId="{5DF11145-764F-4D6E-8D6C-96770EBADB6C}" type="pres">
      <dgm:prSet presAssocID="{B9E19793-23BB-4344-89FF-8B1E9ACA1D10}" presName="background3" presStyleLbl="node3" presStyleIdx="4" presStyleCnt="11"/>
      <dgm:spPr/>
    </dgm:pt>
    <dgm:pt modelId="{BE5023B2-78F3-4851-87FB-8EA3EF0B1346}" type="pres">
      <dgm:prSet presAssocID="{B9E19793-23BB-4344-89FF-8B1E9ACA1D10}" presName="text3" presStyleLbl="fgAcc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BDED19-B718-475E-8A5B-F91A7F11D756}" type="pres">
      <dgm:prSet presAssocID="{B9E19793-23BB-4344-89FF-8B1E9ACA1D10}" presName="hierChild4" presStyleCnt="0"/>
      <dgm:spPr/>
    </dgm:pt>
    <dgm:pt modelId="{A9118CAA-8E28-4781-BFC3-B051C2903BF9}" type="pres">
      <dgm:prSet presAssocID="{332A462D-9F70-4CD3-A48D-4987A4B46B02}" presName="Name23" presStyleLbl="parChTrans1D4" presStyleIdx="2" presStyleCnt="15"/>
      <dgm:spPr/>
      <dgm:t>
        <a:bodyPr/>
        <a:lstStyle/>
        <a:p>
          <a:endParaRPr lang="en-US"/>
        </a:p>
      </dgm:t>
    </dgm:pt>
    <dgm:pt modelId="{06CC2E08-8F3A-4929-BBF9-858D12DD8273}" type="pres">
      <dgm:prSet presAssocID="{CF4C6424-AF8D-46E1-A811-A2311C122102}" presName="hierRoot4" presStyleCnt="0"/>
      <dgm:spPr/>
    </dgm:pt>
    <dgm:pt modelId="{04CC7563-5FA2-4B08-9D3B-AD965BD38C9D}" type="pres">
      <dgm:prSet presAssocID="{CF4C6424-AF8D-46E1-A811-A2311C122102}" presName="composite4" presStyleCnt="0"/>
      <dgm:spPr/>
    </dgm:pt>
    <dgm:pt modelId="{1DB000B0-9BF9-4F36-A4DE-143CC57F47C8}" type="pres">
      <dgm:prSet presAssocID="{CF4C6424-AF8D-46E1-A811-A2311C122102}" presName="background4" presStyleLbl="node4" presStyleIdx="2" presStyleCnt="15"/>
      <dgm:spPr/>
    </dgm:pt>
    <dgm:pt modelId="{90911EBD-D8FF-4414-ADCC-4F049E7A5D2A}" type="pres">
      <dgm:prSet presAssocID="{CF4C6424-AF8D-46E1-A811-A2311C122102}" presName="text4" presStyleLbl="fgAcc4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656E58-17E9-4A8C-899E-2859ECB00518}" type="pres">
      <dgm:prSet presAssocID="{CF4C6424-AF8D-46E1-A811-A2311C122102}" presName="hierChild5" presStyleCnt="0"/>
      <dgm:spPr/>
    </dgm:pt>
    <dgm:pt modelId="{66473CA7-22CC-4D34-866C-A7A885E9B748}" type="pres">
      <dgm:prSet presAssocID="{90101CE5-BA01-45B9-970F-203F269B6F49}" presName="Name23" presStyleLbl="parChTrans1D4" presStyleIdx="3" presStyleCnt="15"/>
      <dgm:spPr/>
      <dgm:t>
        <a:bodyPr/>
        <a:lstStyle/>
        <a:p>
          <a:endParaRPr lang="en-US"/>
        </a:p>
      </dgm:t>
    </dgm:pt>
    <dgm:pt modelId="{9527F931-90CA-494C-980A-54D1188CD09A}" type="pres">
      <dgm:prSet presAssocID="{970C0F71-9B46-4A93-84B2-8B550573B172}" presName="hierRoot4" presStyleCnt="0"/>
      <dgm:spPr/>
    </dgm:pt>
    <dgm:pt modelId="{1ABAE2B0-7F7C-4197-AAD6-720592C5DE9A}" type="pres">
      <dgm:prSet presAssocID="{970C0F71-9B46-4A93-84B2-8B550573B172}" presName="composite4" presStyleCnt="0"/>
      <dgm:spPr/>
    </dgm:pt>
    <dgm:pt modelId="{3DDF58EC-1416-4A0D-AD71-9A6627E7CB25}" type="pres">
      <dgm:prSet presAssocID="{970C0F71-9B46-4A93-84B2-8B550573B172}" presName="background4" presStyleLbl="node4" presStyleIdx="3" presStyleCnt="15"/>
      <dgm:spPr/>
    </dgm:pt>
    <dgm:pt modelId="{68B3D4C5-9FF9-43B3-917F-C2E639DE09F1}" type="pres">
      <dgm:prSet presAssocID="{970C0F71-9B46-4A93-84B2-8B550573B172}" presName="text4" presStyleLbl="fgAcc4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CCD37-50B2-481E-9990-C73EA6202C78}" type="pres">
      <dgm:prSet presAssocID="{970C0F71-9B46-4A93-84B2-8B550573B172}" presName="hierChild5" presStyleCnt="0"/>
      <dgm:spPr/>
    </dgm:pt>
    <dgm:pt modelId="{4E824ED9-A384-41D6-94DE-05EFE328FD90}" type="pres">
      <dgm:prSet presAssocID="{1A967928-01FD-4492-8DA8-B74410063C45}" presName="Name23" presStyleLbl="parChTrans1D4" presStyleIdx="4" presStyleCnt="15"/>
      <dgm:spPr/>
      <dgm:t>
        <a:bodyPr/>
        <a:lstStyle/>
        <a:p>
          <a:endParaRPr lang="en-US"/>
        </a:p>
      </dgm:t>
    </dgm:pt>
    <dgm:pt modelId="{6BBF4276-4B97-4AB4-9EF8-A804D34E0AC9}" type="pres">
      <dgm:prSet presAssocID="{A3A10A6C-62E7-4D5A-BDBB-EABE3663128B}" presName="hierRoot4" presStyleCnt="0"/>
      <dgm:spPr/>
    </dgm:pt>
    <dgm:pt modelId="{6CD972C7-55F2-4994-9A55-B05F4E903329}" type="pres">
      <dgm:prSet presAssocID="{A3A10A6C-62E7-4D5A-BDBB-EABE3663128B}" presName="composite4" presStyleCnt="0"/>
      <dgm:spPr/>
    </dgm:pt>
    <dgm:pt modelId="{C54411DC-1975-4637-80D2-A6BF16E63FA0}" type="pres">
      <dgm:prSet presAssocID="{A3A10A6C-62E7-4D5A-BDBB-EABE3663128B}" presName="background4" presStyleLbl="node4" presStyleIdx="4" presStyleCnt="15"/>
      <dgm:spPr/>
    </dgm:pt>
    <dgm:pt modelId="{9F7343A7-1190-4B05-952C-4EEDD0A9C29B}" type="pres">
      <dgm:prSet presAssocID="{A3A10A6C-62E7-4D5A-BDBB-EABE3663128B}" presName="text4" presStyleLbl="fgAcc4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B51901-BF81-4732-8072-6AEF6287637B}" type="pres">
      <dgm:prSet presAssocID="{A3A10A6C-62E7-4D5A-BDBB-EABE3663128B}" presName="hierChild5" presStyleCnt="0"/>
      <dgm:spPr/>
    </dgm:pt>
    <dgm:pt modelId="{01970C50-61C4-476A-A134-3BD3E9F7FCEB}" type="pres">
      <dgm:prSet presAssocID="{25C52326-D924-46A0-A1B1-C7BD06165A16}" presName="Name10" presStyleLbl="parChTrans1D2" presStyleIdx="2" presStyleCnt="5"/>
      <dgm:spPr/>
      <dgm:t>
        <a:bodyPr/>
        <a:lstStyle/>
        <a:p>
          <a:endParaRPr lang="en-US"/>
        </a:p>
      </dgm:t>
    </dgm:pt>
    <dgm:pt modelId="{12AED1A7-1063-4FA2-B410-C48A41D8CC0A}" type="pres">
      <dgm:prSet presAssocID="{F5216777-60A2-4BC8-BF40-5EA4748C973A}" presName="hierRoot2" presStyleCnt="0"/>
      <dgm:spPr/>
    </dgm:pt>
    <dgm:pt modelId="{3DCC97B6-FD73-4906-B7A6-9F35F9DFF05F}" type="pres">
      <dgm:prSet presAssocID="{F5216777-60A2-4BC8-BF40-5EA4748C973A}" presName="composite2" presStyleCnt="0"/>
      <dgm:spPr/>
    </dgm:pt>
    <dgm:pt modelId="{2CCA1B10-CC73-438B-B336-A67B533BB2DD}" type="pres">
      <dgm:prSet presAssocID="{F5216777-60A2-4BC8-BF40-5EA4748C973A}" presName="background2" presStyleLbl="node2" presStyleIdx="2" presStyleCnt="5"/>
      <dgm:spPr/>
    </dgm:pt>
    <dgm:pt modelId="{9D66A4AA-561E-44A8-BF86-ADD1A70C0164}" type="pres">
      <dgm:prSet presAssocID="{F5216777-60A2-4BC8-BF40-5EA4748C973A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D849C-1AA8-48BB-8D04-B2F5CF92EB85}" type="pres">
      <dgm:prSet presAssocID="{F5216777-60A2-4BC8-BF40-5EA4748C973A}" presName="hierChild3" presStyleCnt="0"/>
      <dgm:spPr/>
    </dgm:pt>
    <dgm:pt modelId="{2391D261-0A46-4642-B622-DC3DEFC55C3B}" type="pres">
      <dgm:prSet presAssocID="{C6728B1A-FA07-4F08-BEED-C513373774F6}" presName="Name17" presStyleLbl="parChTrans1D3" presStyleIdx="5" presStyleCnt="11"/>
      <dgm:spPr/>
      <dgm:t>
        <a:bodyPr/>
        <a:lstStyle/>
        <a:p>
          <a:endParaRPr lang="en-US"/>
        </a:p>
      </dgm:t>
    </dgm:pt>
    <dgm:pt modelId="{9EF03EB7-2BEB-45D0-82DD-A7A04E61C311}" type="pres">
      <dgm:prSet presAssocID="{37B0122F-E0D6-473C-8DA9-E5A1BC9DFF2A}" presName="hierRoot3" presStyleCnt="0"/>
      <dgm:spPr/>
    </dgm:pt>
    <dgm:pt modelId="{54D3A514-7CE5-415F-9E58-DE0D29414C51}" type="pres">
      <dgm:prSet presAssocID="{37B0122F-E0D6-473C-8DA9-E5A1BC9DFF2A}" presName="composite3" presStyleCnt="0"/>
      <dgm:spPr/>
    </dgm:pt>
    <dgm:pt modelId="{644D0489-4D27-43D7-8511-18DA0267DA3F}" type="pres">
      <dgm:prSet presAssocID="{37B0122F-E0D6-473C-8DA9-E5A1BC9DFF2A}" presName="background3" presStyleLbl="node3" presStyleIdx="5" presStyleCnt="11"/>
      <dgm:spPr/>
    </dgm:pt>
    <dgm:pt modelId="{76B3F181-10FF-4267-BF1C-DC0A0D98DC96}" type="pres">
      <dgm:prSet presAssocID="{37B0122F-E0D6-473C-8DA9-E5A1BC9DFF2A}" presName="text3" presStyleLbl="fgAcc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29B9B-EC49-47AF-8D8C-54BD43AFD0A1}" type="pres">
      <dgm:prSet presAssocID="{37B0122F-E0D6-473C-8DA9-E5A1BC9DFF2A}" presName="hierChild4" presStyleCnt="0"/>
      <dgm:spPr/>
    </dgm:pt>
    <dgm:pt modelId="{CD4E1797-A4E5-4788-8A52-3C93B8236E3E}" type="pres">
      <dgm:prSet presAssocID="{F9F073C7-319F-4E79-B254-08451F57378F}" presName="Name23" presStyleLbl="parChTrans1D4" presStyleIdx="5" presStyleCnt="15"/>
      <dgm:spPr/>
      <dgm:t>
        <a:bodyPr/>
        <a:lstStyle/>
        <a:p>
          <a:endParaRPr lang="en-US"/>
        </a:p>
      </dgm:t>
    </dgm:pt>
    <dgm:pt modelId="{54CBA97D-B179-44F8-8E0F-95D64484A3C5}" type="pres">
      <dgm:prSet presAssocID="{F4125A5B-1346-4DD1-B0FF-CCC96BE97BC4}" presName="hierRoot4" presStyleCnt="0"/>
      <dgm:spPr/>
    </dgm:pt>
    <dgm:pt modelId="{31F66892-7D92-4338-ACD5-4AB133324295}" type="pres">
      <dgm:prSet presAssocID="{F4125A5B-1346-4DD1-B0FF-CCC96BE97BC4}" presName="composite4" presStyleCnt="0"/>
      <dgm:spPr/>
    </dgm:pt>
    <dgm:pt modelId="{F2C1636C-8155-4C53-BD4F-80822ED4981B}" type="pres">
      <dgm:prSet presAssocID="{F4125A5B-1346-4DD1-B0FF-CCC96BE97BC4}" presName="background4" presStyleLbl="node4" presStyleIdx="5" presStyleCnt="15"/>
      <dgm:spPr/>
    </dgm:pt>
    <dgm:pt modelId="{26EAAE0F-3D0D-43A6-961D-467FE7D9D0F5}" type="pres">
      <dgm:prSet presAssocID="{F4125A5B-1346-4DD1-B0FF-CCC96BE97BC4}" presName="text4" presStyleLbl="fgAcc4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4FE5BE-9F04-425F-B14F-9712FA5B4DEE}" type="pres">
      <dgm:prSet presAssocID="{F4125A5B-1346-4DD1-B0FF-CCC96BE97BC4}" presName="hierChild5" presStyleCnt="0"/>
      <dgm:spPr/>
    </dgm:pt>
    <dgm:pt modelId="{8F43E931-8C66-4E99-89C3-8310B48C7CDC}" type="pres">
      <dgm:prSet presAssocID="{C4E4FF78-A5F8-43D6-AA6C-A33D8A56DC12}" presName="Name23" presStyleLbl="parChTrans1D4" presStyleIdx="6" presStyleCnt="15"/>
      <dgm:spPr/>
      <dgm:t>
        <a:bodyPr/>
        <a:lstStyle/>
        <a:p>
          <a:endParaRPr lang="en-US"/>
        </a:p>
      </dgm:t>
    </dgm:pt>
    <dgm:pt modelId="{B7A2B5F8-0FB1-4C7B-B387-3AA592CA401B}" type="pres">
      <dgm:prSet presAssocID="{413C9C08-CDC1-41AD-9B24-CBA5C1687809}" presName="hierRoot4" presStyleCnt="0"/>
      <dgm:spPr/>
    </dgm:pt>
    <dgm:pt modelId="{2474F86C-6E00-40A0-A36A-4C1A855B4B62}" type="pres">
      <dgm:prSet presAssocID="{413C9C08-CDC1-41AD-9B24-CBA5C1687809}" presName="composite4" presStyleCnt="0"/>
      <dgm:spPr/>
    </dgm:pt>
    <dgm:pt modelId="{328ED438-68F6-45CB-B63F-AFCB413C9DB7}" type="pres">
      <dgm:prSet presAssocID="{413C9C08-CDC1-41AD-9B24-CBA5C1687809}" presName="background4" presStyleLbl="node4" presStyleIdx="6" presStyleCnt="15"/>
      <dgm:spPr/>
    </dgm:pt>
    <dgm:pt modelId="{5A043ED2-542B-4B81-91FC-30DF7954DEC5}" type="pres">
      <dgm:prSet presAssocID="{413C9C08-CDC1-41AD-9B24-CBA5C1687809}" presName="text4" presStyleLbl="fgAcc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E7D1AB-1810-4BE7-8172-A78503AF92F3}" type="pres">
      <dgm:prSet presAssocID="{413C9C08-CDC1-41AD-9B24-CBA5C1687809}" presName="hierChild5" presStyleCnt="0"/>
      <dgm:spPr/>
    </dgm:pt>
    <dgm:pt modelId="{87F5F11B-EB4B-4C21-BC68-08DC4096CC0B}" type="pres">
      <dgm:prSet presAssocID="{4EAACBDC-CAD3-4FEE-8EC5-D82A1F3E310D}" presName="Name23" presStyleLbl="parChTrans1D4" presStyleIdx="7" presStyleCnt="15"/>
      <dgm:spPr/>
      <dgm:t>
        <a:bodyPr/>
        <a:lstStyle/>
        <a:p>
          <a:endParaRPr lang="en-US"/>
        </a:p>
      </dgm:t>
    </dgm:pt>
    <dgm:pt modelId="{03928CC9-6F5D-4251-B004-694CC993722A}" type="pres">
      <dgm:prSet presAssocID="{00338DC6-4FF8-45FF-B635-78D76289CB97}" presName="hierRoot4" presStyleCnt="0"/>
      <dgm:spPr/>
    </dgm:pt>
    <dgm:pt modelId="{693E04D9-1072-4EDE-BCEE-25CCDD81E51E}" type="pres">
      <dgm:prSet presAssocID="{00338DC6-4FF8-45FF-B635-78D76289CB97}" presName="composite4" presStyleCnt="0"/>
      <dgm:spPr/>
    </dgm:pt>
    <dgm:pt modelId="{6D216FFE-80AB-4532-864C-6DB2A97D7D12}" type="pres">
      <dgm:prSet presAssocID="{00338DC6-4FF8-45FF-B635-78D76289CB97}" presName="background4" presStyleLbl="node4" presStyleIdx="7" presStyleCnt="15"/>
      <dgm:spPr/>
    </dgm:pt>
    <dgm:pt modelId="{7D61169A-F78A-4335-B213-BE5B97888764}" type="pres">
      <dgm:prSet presAssocID="{00338DC6-4FF8-45FF-B635-78D76289CB97}" presName="text4" presStyleLbl="fgAcc4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F701B-4AB8-4C05-AFA6-972DE6A65146}" type="pres">
      <dgm:prSet presAssocID="{00338DC6-4FF8-45FF-B635-78D76289CB97}" presName="hierChild5" presStyleCnt="0"/>
      <dgm:spPr/>
    </dgm:pt>
    <dgm:pt modelId="{81FC8434-E2A9-41D6-970A-B6AC6D4D64C8}" type="pres">
      <dgm:prSet presAssocID="{7DC88B1B-8460-4A8D-AAB7-5AE0E243C512}" presName="Name17" presStyleLbl="parChTrans1D3" presStyleIdx="6" presStyleCnt="11"/>
      <dgm:spPr/>
      <dgm:t>
        <a:bodyPr/>
        <a:lstStyle/>
        <a:p>
          <a:endParaRPr lang="en-US"/>
        </a:p>
      </dgm:t>
    </dgm:pt>
    <dgm:pt modelId="{268FD6CB-475A-4B44-84B3-161A44D2A6C1}" type="pres">
      <dgm:prSet presAssocID="{658A66F8-8322-4C45-AC62-459A81C5A31C}" presName="hierRoot3" presStyleCnt="0"/>
      <dgm:spPr/>
    </dgm:pt>
    <dgm:pt modelId="{9C255ABF-0C11-44DD-84BE-021ABB4B7296}" type="pres">
      <dgm:prSet presAssocID="{658A66F8-8322-4C45-AC62-459A81C5A31C}" presName="composite3" presStyleCnt="0"/>
      <dgm:spPr/>
    </dgm:pt>
    <dgm:pt modelId="{12AF1370-E391-43C7-BF57-FF562DD49403}" type="pres">
      <dgm:prSet presAssocID="{658A66F8-8322-4C45-AC62-459A81C5A31C}" presName="background3" presStyleLbl="node3" presStyleIdx="6" presStyleCnt="11"/>
      <dgm:spPr/>
    </dgm:pt>
    <dgm:pt modelId="{6784692E-0489-4C24-8660-68C3CD552CA9}" type="pres">
      <dgm:prSet presAssocID="{658A66F8-8322-4C45-AC62-459A81C5A31C}" presName="text3" presStyleLbl="fgAcc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F2769-E1CD-47A4-9BE6-E4DCD4EF300E}" type="pres">
      <dgm:prSet presAssocID="{658A66F8-8322-4C45-AC62-459A81C5A31C}" presName="hierChild4" presStyleCnt="0"/>
      <dgm:spPr/>
    </dgm:pt>
    <dgm:pt modelId="{161AB906-B4C4-4A01-9FD7-2BC9243105C2}" type="pres">
      <dgm:prSet presAssocID="{20349A0D-C145-43CE-846D-C4F057FF866D}" presName="Name17" presStyleLbl="parChTrans1D3" presStyleIdx="7" presStyleCnt="11"/>
      <dgm:spPr/>
      <dgm:t>
        <a:bodyPr/>
        <a:lstStyle/>
        <a:p>
          <a:endParaRPr lang="en-US"/>
        </a:p>
      </dgm:t>
    </dgm:pt>
    <dgm:pt modelId="{7BD75843-25AB-4505-AA75-5A5DABBF028B}" type="pres">
      <dgm:prSet presAssocID="{00A85D2E-7319-466C-A980-35862C4D1D78}" presName="hierRoot3" presStyleCnt="0"/>
      <dgm:spPr/>
    </dgm:pt>
    <dgm:pt modelId="{5064E4F8-4E68-4C16-9B9B-FE5C6D038AD7}" type="pres">
      <dgm:prSet presAssocID="{00A85D2E-7319-466C-A980-35862C4D1D78}" presName="composite3" presStyleCnt="0"/>
      <dgm:spPr/>
    </dgm:pt>
    <dgm:pt modelId="{F4BCE6C1-A789-4E72-AFBA-124D809A62FC}" type="pres">
      <dgm:prSet presAssocID="{00A85D2E-7319-466C-A980-35862C4D1D78}" presName="background3" presStyleLbl="node3" presStyleIdx="7" presStyleCnt="11"/>
      <dgm:spPr/>
    </dgm:pt>
    <dgm:pt modelId="{51D77B05-D923-4A92-92A6-A9E181642829}" type="pres">
      <dgm:prSet presAssocID="{00A85D2E-7319-466C-A980-35862C4D1D78}" presName="text3" presStyleLbl="fgAcc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052854-4EF2-4225-8AB1-FA5DA3D02728}" type="pres">
      <dgm:prSet presAssocID="{00A85D2E-7319-466C-A980-35862C4D1D78}" presName="hierChild4" presStyleCnt="0"/>
      <dgm:spPr/>
    </dgm:pt>
    <dgm:pt modelId="{E6B6B4A6-EE5D-423A-8AF8-94E5CE7EEDDA}" type="pres">
      <dgm:prSet presAssocID="{A1F80722-97AB-4CD1-8C2C-F213E1CC24BE}" presName="Name10" presStyleLbl="parChTrans1D2" presStyleIdx="3" presStyleCnt="5"/>
      <dgm:spPr/>
      <dgm:t>
        <a:bodyPr/>
        <a:lstStyle/>
        <a:p>
          <a:endParaRPr lang="en-US"/>
        </a:p>
      </dgm:t>
    </dgm:pt>
    <dgm:pt modelId="{43E84FAC-35C7-47D3-8147-FA1CB09FEAA2}" type="pres">
      <dgm:prSet presAssocID="{C2B6BB1B-DA5B-4D3E-B8B6-081B72FDFB46}" presName="hierRoot2" presStyleCnt="0"/>
      <dgm:spPr/>
    </dgm:pt>
    <dgm:pt modelId="{1C365015-5F64-4C7C-BD45-DCAAFB09F4F9}" type="pres">
      <dgm:prSet presAssocID="{C2B6BB1B-DA5B-4D3E-B8B6-081B72FDFB46}" presName="composite2" presStyleCnt="0"/>
      <dgm:spPr/>
    </dgm:pt>
    <dgm:pt modelId="{A43D831E-3F2C-4058-855E-D113E0B8B342}" type="pres">
      <dgm:prSet presAssocID="{C2B6BB1B-DA5B-4D3E-B8B6-081B72FDFB46}" presName="background2" presStyleLbl="node2" presStyleIdx="3" presStyleCnt="5"/>
      <dgm:spPr/>
    </dgm:pt>
    <dgm:pt modelId="{BD29D615-1AA3-4910-9593-1BF81184BE7F}" type="pres">
      <dgm:prSet presAssocID="{C2B6BB1B-DA5B-4D3E-B8B6-081B72FDFB46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27A6C-A465-4D5E-9040-F00559DAF75A}" type="pres">
      <dgm:prSet presAssocID="{C2B6BB1B-DA5B-4D3E-B8B6-081B72FDFB46}" presName="hierChild3" presStyleCnt="0"/>
      <dgm:spPr/>
    </dgm:pt>
    <dgm:pt modelId="{CB1DD978-4471-461E-8B38-183F26C6AA39}" type="pres">
      <dgm:prSet presAssocID="{E63AD0AC-4DD8-4F8D-AA45-B76DDA103308}" presName="Name17" presStyleLbl="parChTrans1D3" presStyleIdx="8" presStyleCnt="11"/>
      <dgm:spPr/>
      <dgm:t>
        <a:bodyPr/>
        <a:lstStyle/>
        <a:p>
          <a:endParaRPr lang="en-US"/>
        </a:p>
      </dgm:t>
    </dgm:pt>
    <dgm:pt modelId="{54A834B3-0392-4BCB-A5C9-BF61108602EF}" type="pres">
      <dgm:prSet presAssocID="{B09E58A1-01B7-4744-AD16-381B3B4B60FE}" presName="hierRoot3" presStyleCnt="0"/>
      <dgm:spPr/>
    </dgm:pt>
    <dgm:pt modelId="{C7139EF4-EFB4-4DA4-AAA0-1D2FEC89885E}" type="pres">
      <dgm:prSet presAssocID="{B09E58A1-01B7-4744-AD16-381B3B4B60FE}" presName="composite3" presStyleCnt="0"/>
      <dgm:spPr/>
    </dgm:pt>
    <dgm:pt modelId="{9CA78ED4-AA72-4F1F-B056-79E41888FB2F}" type="pres">
      <dgm:prSet presAssocID="{B09E58A1-01B7-4744-AD16-381B3B4B60FE}" presName="background3" presStyleLbl="node3" presStyleIdx="8" presStyleCnt="11"/>
      <dgm:spPr/>
    </dgm:pt>
    <dgm:pt modelId="{F160E2B3-42BF-4D72-B635-2C02900F3388}" type="pres">
      <dgm:prSet presAssocID="{B09E58A1-01B7-4744-AD16-381B3B4B60FE}" presName="text3" presStyleLbl="fgAcc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8D414-F06A-4063-89B7-A965C13A5D12}" type="pres">
      <dgm:prSet presAssocID="{B09E58A1-01B7-4744-AD16-381B3B4B60FE}" presName="hierChild4" presStyleCnt="0"/>
      <dgm:spPr/>
    </dgm:pt>
    <dgm:pt modelId="{D9EA5A0F-FE6B-4B04-B067-1CF66449F4EA}" type="pres">
      <dgm:prSet presAssocID="{0E02B1D9-FCC9-4958-BE59-3483108ACD5F}" presName="Name23" presStyleLbl="parChTrans1D4" presStyleIdx="8" presStyleCnt="15"/>
      <dgm:spPr/>
      <dgm:t>
        <a:bodyPr/>
        <a:lstStyle/>
        <a:p>
          <a:endParaRPr lang="en-US"/>
        </a:p>
      </dgm:t>
    </dgm:pt>
    <dgm:pt modelId="{3F3F1345-C85F-48DF-AA9F-433803817998}" type="pres">
      <dgm:prSet presAssocID="{4B1D5B5C-C806-440B-A269-C381CC7DBA80}" presName="hierRoot4" presStyleCnt="0"/>
      <dgm:spPr/>
    </dgm:pt>
    <dgm:pt modelId="{6E38E23D-C611-4510-A3ED-C1DD950432A9}" type="pres">
      <dgm:prSet presAssocID="{4B1D5B5C-C806-440B-A269-C381CC7DBA80}" presName="composite4" presStyleCnt="0"/>
      <dgm:spPr/>
    </dgm:pt>
    <dgm:pt modelId="{C6E2C5E7-7348-4554-827C-2CA0169ED952}" type="pres">
      <dgm:prSet presAssocID="{4B1D5B5C-C806-440B-A269-C381CC7DBA80}" presName="background4" presStyleLbl="node4" presStyleIdx="8" presStyleCnt="15"/>
      <dgm:spPr/>
    </dgm:pt>
    <dgm:pt modelId="{B31B4A7F-5CFE-4131-97CE-BDD926CDCA99}" type="pres">
      <dgm:prSet presAssocID="{4B1D5B5C-C806-440B-A269-C381CC7DBA80}" presName="text4" presStyleLbl="fgAcc4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BC303B-313D-47B6-BC7C-F91DFA3C9391}" type="pres">
      <dgm:prSet presAssocID="{4B1D5B5C-C806-440B-A269-C381CC7DBA80}" presName="hierChild5" presStyleCnt="0"/>
      <dgm:spPr/>
    </dgm:pt>
    <dgm:pt modelId="{CDB49637-A55F-4261-AED4-0CAEAACE09A7}" type="pres">
      <dgm:prSet presAssocID="{B3997D5C-E719-40B2-A8EB-899EC244C48F}" presName="Name23" presStyleLbl="parChTrans1D4" presStyleIdx="9" presStyleCnt="15"/>
      <dgm:spPr/>
      <dgm:t>
        <a:bodyPr/>
        <a:lstStyle/>
        <a:p>
          <a:endParaRPr lang="en-US"/>
        </a:p>
      </dgm:t>
    </dgm:pt>
    <dgm:pt modelId="{B4C7381E-4C1C-4804-84DD-97A47160EED4}" type="pres">
      <dgm:prSet presAssocID="{78976046-9952-4EB0-B102-9767AD22333D}" presName="hierRoot4" presStyleCnt="0"/>
      <dgm:spPr/>
    </dgm:pt>
    <dgm:pt modelId="{DA7D374D-E77C-490E-9D1D-B135CD12B258}" type="pres">
      <dgm:prSet presAssocID="{78976046-9952-4EB0-B102-9767AD22333D}" presName="composite4" presStyleCnt="0"/>
      <dgm:spPr/>
    </dgm:pt>
    <dgm:pt modelId="{8749F34D-B008-4341-B2EC-89C2ACF0347B}" type="pres">
      <dgm:prSet presAssocID="{78976046-9952-4EB0-B102-9767AD22333D}" presName="background4" presStyleLbl="node4" presStyleIdx="9" presStyleCnt="15"/>
      <dgm:spPr/>
    </dgm:pt>
    <dgm:pt modelId="{4B612E58-EDBF-49C5-91F2-8F4B762BC865}" type="pres">
      <dgm:prSet presAssocID="{78976046-9952-4EB0-B102-9767AD22333D}" presName="text4" presStyleLbl="fgAcc4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CE3A60-456F-4AD6-B983-F548B5531576}" type="pres">
      <dgm:prSet presAssocID="{78976046-9952-4EB0-B102-9767AD22333D}" presName="hierChild5" presStyleCnt="0"/>
      <dgm:spPr/>
    </dgm:pt>
    <dgm:pt modelId="{4B70F52D-9690-45D1-B790-136BAC851FE0}" type="pres">
      <dgm:prSet presAssocID="{67C28473-0661-4176-BFBD-4715AC7FF975}" presName="Name23" presStyleLbl="parChTrans1D4" presStyleIdx="10" presStyleCnt="15"/>
      <dgm:spPr/>
      <dgm:t>
        <a:bodyPr/>
        <a:lstStyle/>
        <a:p>
          <a:endParaRPr lang="en-US"/>
        </a:p>
      </dgm:t>
    </dgm:pt>
    <dgm:pt modelId="{3475C7B7-7067-419E-933B-5E31A08B1331}" type="pres">
      <dgm:prSet presAssocID="{44A38803-FE82-40C1-95D6-7787CBACA192}" presName="hierRoot4" presStyleCnt="0"/>
      <dgm:spPr/>
    </dgm:pt>
    <dgm:pt modelId="{356CE0E8-B041-4F7F-A2A7-DCF525327839}" type="pres">
      <dgm:prSet presAssocID="{44A38803-FE82-40C1-95D6-7787CBACA192}" presName="composite4" presStyleCnt="0"/>
      <dgm:spPr/>
    </dgm:pt>
    <dgm:pt modelId="{30ABCC67-E0F1-4018-9371-EE9A4AF12118}" type="pres">
      <dgm:prSet presAssocID="{44A38803-FE82-40C1-95D6-7787CBACA192}" presName="background4" presStyleLbl="node4" presStyleIdx="10" presStyleCnt="15"/>
      <dgm:spPr/>
    </dgm:pt>
    <dgm:pt modelId="{22ED76DB-B6BB-43D1-BF8A-9834405F1AE8}" type="pres">
      <dgm:prSet presAssocID="{44A38803-FE82-40C1-95D6-7787CBACA192}" presName="text4" presStyleLbl="fgAcc4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8BD73-FC0B-428F-A21E-D8269FC82BB1}" type="pres">
      <dgm:prSet presAssocID="{44A38803-FE82-40C1-95D6-7787CBACA192}" presName="hierChild5" presStyleCnt="0"/>
      <dgm:spPr/>
    </dgm:pt>
    <dgm:pt modelId="{76470461-67F6-4D5C-AA74-8EDBFB8B7E6C}" type="pres">
      <dgm:prSet presAssocID="{0AD9142D-DFF5-4914-8A51-C4FCE7516846}" presName="Name17" presStyleLbl="parChTrans1D3" presStyleIdx="9" presStyleCnt="11"/>
      <dgm:spPr/>
      <dgm:t>
        <a:bodyPr/>
        <a:lstStyle/>
        <a:p>
          <a:endParaRPr lang="en-US"/>
        </a:p>
      </dgm:t>
    </dgm:pt>
    <dgm:pt modelId="{3858DA12-359B-4DA1-9BBC-D2A9791A1D27}" type="pres">
      <dgm:prSet presAssocID="{5970B797-1D5F-4F9F-B8B1-8B082FC3AB2E}" presName="hierRoot3" presStyleCnt="0"/>
      <dgm:spPr/>
    </dgm:pt>
    <dgm:pt modelId="{DE9C6ABD-C00B-4C9F-B0B3-F38ED43B41FE}" type="pres">
      <dgm:prSet presAssocID="{5970B797-1D5F-4F9F-B8B1-8B082FC3AB2E}" presName="composite3" presStyleCnt="0"/>
      <dgm:spPr/>
    </dgm:pt>
    <dgm:pt modelId="{DF75E2AF-A89C-485A-B3C6-44D420460420}" type="pres">
      <dgm:prSet presAssocID="{5970B797-1D5F-4F9F-B8B1-8B082FC3AB2E}" presName="background3" presStyleLbl="node3" presStyleIdx="9" presStyleCnt="11"/>
      <dgm:spPr/>
    </dgm:pt>
    <dgm:pt modelId="{3837BBDC-67C7-404B-97B5-E475DCE5EC8E}" type="pres">
      <dgm:prSet presAssocID="{5970B797-1D5F-4F9F-B8B1-8B082FC3AB2E}" presName="text3" presStyleLbl="fgAcc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A308F-A61A-473D-A7F9-D5FC89626013}" type="pres">
      <dgm:prSet presAssocID="{5970B797-1D5F-4F9F-B8B1-8B082FC3AB2E}" presName="hierChild4" presStyleCnt="0"/>
      <dgm:spPr/>
    </dgm:pt>
    <dgm:pt modelId="{3D70126E-F0EB-4631-B68C-4128B10E9F68}" type="pres">
      <dgm:prSet presAssocID="{A2E4953B-40AB-411A-8C7E-9B34CA57B47C}" presName="Name23" presStyleLbl="parChTrans1D4" presStyleIdx="11" presStyleCnt="15"/>
      <dgm:spPr/>
      <dgm:t>
        <a:bodyPr/>
        <a:lstStyle/>
        <a:p>
          <a:endParaRPr lang="en-US"/>
        </a:p>
      </dgm:t>
    </dgm:pt>
    <dgm:pt modelId="{C790AD12-509F-4994-975C-CF4E6674112F}" type="pres">
      <dgm:prSet presAssocID="{13A4A98E-6ABC-4955-9B4C-86FE78952E64}" presName="hierRoot4" presStyleCnt="0"/>
      <dgm:spPr/>
    </dgm:pt>
    <dgm:pt modelId="{658E089B-06DF-49B6-B53D-980A6920CEFE}" type="pres">
      <dgm:prSet presAssocID="{13A4A98E-6ABC-4955-9B4C-86FE78952E64}" presName="composite4" presStyleCnt="0"/>
      <dgm:spPr/>
    </dgm:pt>
    <dgm:pt modelId="{76826850-38DB-4786-AEE8-449639550436}" type="pres">
      <dgm:prSet presAssocID="{13A4A98E-6ABC-4955-9B4C-86FE78952E64}" presName="background4" presStyleLbl="node4" presStyleIdx="11" presStyleCnt="15"/>
      <dgm:spPr/>
    </dgm:pt>
    <dgm:pt modelId="{701D7290-3EDF-4ADB-8A48-D96FA6CA4967}" type="pres">
      <dgm:prSet presAssocID="{13A4A98E-6ABC-4955-9B4C-86FE78952E64}" presName="text4" presStyleLbl="fgAcc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A266F2-4165-46AD-B5B4-C98721D60A12}" type="pres">
      <dgm:prSet presAssocID="{13A4A98E-6ABC-4955-9B4C-86FE78952E64}" presName="hierChild5" presStyleCnt="0"/>
      <dgm:spPr/>
    </dgm:pt>
    <dgm:pt modelId="{CC8A9B06-5D03-4A6E-969C-15DB3E8D22D1}" type="pres">
      <dgm:prSet presAssocID="{F4053FEF-9D57-46E9-8723-6A2639F384E1}" presName="Name23" presStyleLbl="parChTrans1D4" presStyleIdx="12" presStyleCnt="15"/>
      <dgm:spPr/>
      <dgm:t>
        <a:bodyPr/>
        <a:lstStyle/>
        <a:p>
          <a:endParaRPr lang="en-US"/>
        </a:p>
      </dgm:t>
    </dgm:pt>
    <dgm:pt modelId="{CD96E21E-CB9F-4FF1-AC24-010A41458C2A}" type="pres">
      <dgm:prSet presAssocID="{05AA4489-C219-47DC-A20F-BEF5CDE924EF}" presName="hierRoot4" presStyleCnt="0"/>
      <dgm:spPr/>
    </dgm:pt>
    <dgm:pt modelId="{01B7503C-0239-4BBC-B30A-E6A0F193BDB4}" type="pres">
      <dgm:prSet presAssocID="{05AA4489-C219-47DC-A20F-BEF5CDE924EF}" presName="composite4" presStyleCnt="0"/>
      <dgm:spPr/>
    </dgm:pt>
    <dgm:pt modelId="{0C047EBA-2E24-4B6A-9C09-161A20A89371}" type="pres">
      <dgm:prSet presAssocID="{05AA4489-C219-47DC-A20F-BEF5CDE924EF}" presName="background4" presStyleLbl="node4" presStyleIdx="12" presStyleCnt="15"/>
      <dgm:spPr/>
    </dgm:pt>
    <dgm:pt modelId="{07D63356-88F0-4F11-AACF-4D411ADD0FED}" type="pres">
      <dgm:prSet presAssocID="{05AA4489-C219-47DC-A20F-BEF5CDE924EF}" presName="text4" presStyleLbl="fgAcc4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0344B4-1EFC-42FD-A33B-7124F40F68F5}" type="pres">
      <dgm:prSet presAssocID="{05AA4489-C219-47DC-A20F-BEF5CDE924EF}" presName="hierChild5" presStyleCnt="0"/>
      <dgm:spPr/>
    </dgm:pt>
    <dgm:pt modelId="{9006BCEB-1CC1-4820-84AC-AC63453AF8AB}" type="pres">
      <dgm:prSet presAssocID="{F32CC938-D2B6-420C-BE24-D73175D2A01E}" presName="Name10" presStyleLbl="parChTrans1D2" presStyleIdx="4" presStyleCnt="5"/>
      <dgm:spPr/>
      <dgm:t>
        <a:bodyPr/>
        <a:lstStyle/>
        <a:p>
          <a:endParaRPr lang="en-US"/>
        </a:p>
      </dgm:t>
    </dgm:pt>
    <dgm:pt modelId="{7D35B2CB-751F-4609-A9D3-3D2BC2AABC02}" type="pres">
      <dgm:prSet presAssocID="{6101F546-A0B1-4E15-B8FC-4B63E22C6657}" presName="hierRoot2" presStyleCnt="0"/>
      <dgm:spPr/>
    </dgm:pt>
    <dgm:pt modelId="{F599B1C2-1545-4736-8F24-6ED7452A2A44}" type="pres">
      <dgm:prSet presAssocID="{6101F546-A0B1-4E15-B8FC-4B63E22C6657}" presName="composite2" presStyleCnt="0"/>
      <dgm:spPr/>
    </dgm:pt>
    <dgm:pt modelId="{5CEB7406-0D44-4404-A9A8-4A851B04B83A}" type="pres">
      <dgm:prSet presAssocID="{6101F546-A0B1-4E15-B8FC-4B63E22C6657}" presName="background2" presStyleLbl="node2" presStyleIdx="4" presStyleCnt="5"/>
      <dgm:spPr/>
    </dgm:pt>
    <dgm:pt modelId="{6DFB3AA8-216C-4880-8CD2-34B7F773A703}" type="pres">
      <dgm:prSet presAssocID="{6101F546-A0B1-4E15-B8FC-4B63E22C6657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F0BE73-E4B2-4784-BBB1-28256B2DE566}" type="pres">
      <dgm:prSet presAssocID="{6101F546-A0B1-4E15-B8FC-4B63E22C6657}" presName="hierChild3" presStyleCnt="0"/>
      <dgm:spPr/>
    </dgm:pt>
    <dgm:pt modelId="{4E9F6490-2C7A-405D-BDE3-CBB4BF9F7A51}" type="pres">
      <dgm:prSet presAssocID="{01090280-F197-45FD-AB5D-AB8C6812FB76}" presName="Name17" presStyleLbl="parChTrans1D3" presStyleIdx="10" presStyleCnt="11"/>
      <dgm:spPr/>
      <dgm:t>
        <a:bodyPr/>
        <a:lstStyle/>
        <a:p>
          <a:endParaRPr lang="en-US"/>
        </a:p>
      </dgm:t>
    </dgm:pt>
    <dgm:pt modelId="{591FD31C-8614-462F-89D5-607B8054F7AF}" type="pres">
      <dgm:prSet presAssocID="{6CBB2372-85A1-482A-B049-1A470A7FC640}" presName="hierRoot3" presStyleCnt="0"/>
      <dgm:spPr/>
    </dgm:pt>
    <dgm:pt modelId="{756AB6B6-69DA-4089-8028-A9EC7223B052}" type="pres">
      <dgm:prSet presAssocID="{6CBB2372-85A1-482A-B049-1A470A7FC640}" presName="composite3" presStyleCnt="0"/>
      <dgm:spPr/>
    </dgm:pt>
    <dgm:pt modelId="{2D0BB11D-9216-45BD-9D8E-9EB1D466ED7F}" type="pres">
      <dgm:prSet presAssocID="{6CBB2372-85A1-482A-B049-1A470A7FC640}" presName="background3" presStyleLbl="node3" presStyleIdx="10" presStyleCnt="11"/>
      <dgm:spPr/>
    </dgm:pt>
    <dgm:pt modelId="{9DB47CD5-DF88-452C-9F5A-A4EF90A176B2}" type="pres">
      <dgm:prSet presAssocID="{6CBB2372-85A1-482A-B049-1A470A7FC640}" presName="text3" presStyleLbl="fgAcc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2ACBF4-7C04-449E-8EF0-30332E1B7901}" type="pres">
      <dgm:prSet presAssocID="{6CBB2372-85A1-482A-B049-1A470A7FC640}" presName="hierChild4" presStyleCnt="0"/>
      <dgm:spPr/>
    </dgm:pt>
    <dgm:pt modelId="{BE928BCD-D2D1-4F89-AE35-EAC627E30C9E}" type="pres">
      <dgm:prSet presAssocID="{F9AE07EA-B922-46B6-9F1A-E1E6BF190F4B}" presName="Name23" presStyleLbl="parChTrans1D4" presStyleIdx="13" presStyleCnt="15"/>
      <dgm:spPr/>
      <dgm:t>
        <a:bodyPr/>
        <a:lstStyle/>
        <a:p>
          <a:endParaRPr lang="en-US"/>
        </a:p>
      </dgm:t>
    </dgm:pt>
    <dgm:pt modelId="{D51828A7-69B8-48B6-858C-3F2FD57732AF}" type="pres">
      <dgm:prSet presAssocID="{07A2FD7B-D539-4437-AE16-80BB1DABBA45}" presName="hierRoot4" presStyleCnt="0"/>
      <dgm:spPr/>
    </dgm:pt>
    <dgm:pt modelId="{E6107A9C-E55A-4DEA-98D3-8394C6A2725D}" type="pres">
      <dgm:prSet presAssocID="{07A2FD7B-D539-4437-AE16-80BB1DABBA45}" presName="composite4" presStyleCnt="0"/>
      <dgm:spPr/>
    </dgm:pt>
    <dgm:pt modelId="{5869520B-A6EC-4823-B442-2BC6A451D825}" type="pres">
      <dgm:prSet presAssocID="{07A2FD7B-D539-4437-AE16-80BB1DABBA45}" presName="background4" presStyleLbl="node4" presStyleIdx="13" presStyleCnt="15"/>
      <dgm:spPr/>
    </dgm:pt>
    <dgm:pt modelId="{EC644F9F-6F6B-49E2-8182-89E8504500E0}" type="pres">
      <dgm:prSet presAssocID="{07A2FD7B-D539-4437-AE16-80BB1DABBA45}" presName="text4" presStyleLbl="fgAcc4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AC7464-7055-477D-8713-7CA140010CC6}" type="pres">
      <dgm:prSet presAssocID="{07A2FD7B-D539-4437-AE16-80BB1DABBA45}" presName="hierChild5" presStyleCnt="0"/>
      <dgm:spPr/>
    </dgm:pt>
    <dgm:pt modelId="{13CC6A1B-763D-42A8-8A3F-92A4AA98E135}" type="pres">
      <dgm:prSet presAssocID="{72500CEB-4C8E-400F-B964-8B988F42BDD5}" presName="Name23" presStyleLbl="parChTrans1D4" presStyleIdx="14" presStyleCnt="15"/>
      <dgm:spPr/>
      <dgm:t>
        <a:bodyPr/>
        <a:lstStyle/>
        <a:p>
          <a:endParaRPr lang="en-US"/>
        </a:p>
      </dgm:t>
    </dgm:pt>
    <dgm:pt modelId="{BF9C6F9B-5FC0-4937-B9D0-F062A958F8B9}" type="pres">
      <dgm:prSet presAssocID="{EA061BD9-BC27-490D-9228-383500EE5701}" presName="hierRoot4" presStyleCnt="0"/>
      <dgm:spPr/>
    </dgm:pt>
    <dgm:pt modelId="{57F0C0BF-214E-40AA-B489-BB7563E998DD}" type="pres">
      <dgm:prSet presAssocID="{EA061BD9-BC27-490D-9228-383500EE5701}" presName="composite4" presStyleCnt="0"/>
      <dgm:spPr/>
    </dgm:pt>
    <dgm:pt modelId="{3543CC58-1EE8-4732-A07D-9720C0BE195D}" type="pres">
      <dgm:prSet presAssocID="{EA061BD9-BC27-490D-9228-383500EE5701}" presName="background4" presStyleLbl="node4" presStyleIdx="14" presStyleCnt="15"/>
      <dgm:spPr/>
    </dgm:pt>
    <dgm:pt modelId="{EBC6680B-178B-4B8D-831E-79EB653855D5}" type="pres">
      <dgm:prSet presAssocID="{EA061BD9-BC27-490D-9228-383500EE5701}" presName="text4" presStyleLbl="fgAcc4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66F968-7279-4771-B3A4-E019898D5151}" type="pres">
      <dgm:prSet presAssocID="{EA061BD9-BC27-490D-9228-383500EE5701}" presName="hierChild5" presStyleCnt="0"/>
      <dgm:spPr/>
    </dgm:pt>
  </dgm:ptLst>
  <dgm:cxnLst>
    <dgm:cxn modelId="{600EE4E4-73FA-4497-A15F-F8E439605A8B}" srcId="{37B0122F-E0D6-473C-8DA9-E5A1BC9DFF2A}" destId="{F4125A5B-1346-4DD1-B0FF-CCC96BE97BC4}" srcOrd="0" destOrd="0" parTransId="{F9F073C7-319F-4E79-B254-08451F57378F}" sibTransId="{EDED2C1E-CA4E-40D5-AD4B-E1E976E5924F}"/>
    <dgm:cxn modelId="{8CA9F147-E4FB-4DA8-9D1F-5792FAD49626}" type="presOf" srcId="{20349A0D-C145-43CE-846D-C4F057FF866D}" destId="{161AB906-B4C4-4A01-9FD7-2BC9243105C2}" srcOrd="0" destOrd="0" presId="urn:microsoft.com/office/officeart/2005/8/layout/hierarchy1"/>
    <dgm:cxn modelId="{84732EFC-F406-4415-BE50-039F681C78DF}" type="presOf" srcId="{1E38A143-ED58-4302-9E67-F36192844053}" destId="{845F6BA9-F702-4E33-9E86-52351D9F9EB7}" srcOrd="0" destOrd="0" presId="urn:microsoft.com/office/officeart/2005/8/layout/hierarchy1"/>
    <dgm:cxn modelId="{22A4372F-4C96-4C6F-ACB2-74F1EA93AC36}" type="presOf" srcId="{DD68399B-9B90-4DBA-A4DB-75C401359B11}" destId="{A15F3075-6911-4243-A15E-6DBE1B41BB28}" srcOrd="0" destOrd="0" presId="urn:microsoft.com/office/officeart/2005/8/layout/hierarchy1"/>
    <dgm:cxn modelId="{6C505F78-5A61-4008-98C1-45C8CDE474A2}" type="presOf" srcId="{79168341-FBB6-4BE3-8047-38FCE34D21C9}" destId="{27D7BF23-AE89-49EB-9287-912028AEF859}" srcOrd="0" destOrd="0" presId="urn:microsoft.com/office/officeart/2005/8/layout/hierarchy1"/>
    <dgm:cxn modelId="{341A9BA1-1647-441F-BB2D-2435327BF7BF}" type="presOf" srcId="{DD4AF876-E83B-45DF-A82D-57C710FC9A49}" destId="{77E878FB-7F7F-485B-A472-00DD64AA2D13}" srcOrd="0" destOrd="0" presId="urn:microsoft.com/office/officeart/2005/8/layout/hierarchy1"/>
    <dgm:cxn modelId="{47C29EB0-F77A-4356-B4B4-7A205127528B}" srcId="{5970B797-1D5F-4F9F-B8B1-8B082FC3AB2E}" destId="{05AA4489-C219-47DC-A20F-BEF5CDE924EF}" srcOrd="1" destOrd="0" parTransId="{F4053FEF-9D57-46E9-8723-6A2639F384E1}" sibTransId="{9FAC67C9-7171-44C6-9537-5D733DB4C8FB}"/>
    <dgm:cxn modelId="{64A77006-C695-4CF7-B703-05332D07B6D0}" type="presOf" srcId="{B9E19793-23BB-4344-89FF-8B1E9ACA1D10}" destId="{BE5023B2-78F3-4851-87FB-8EA3EF0B1346}" srcOrd="0" destOrd="0" presId="urn:microsoft.com/office/officeart/2005/8/layout/hierarchy1"/>
    <dgm:cxn modelId="{4F68D8E4-01AF-4CB4-8D7F-9A60E2130DE2}" type="presOf" srcId="{DDFDF062-6BA7-49C4-A260-6FDD6C92D748}" destId="{B2AF2BB4-22A3-4E28-A114-93D16082392F}" srcOrd="0" destOrd="0" presId="urn:microsoft.com/office/officeart/2005/8/layout/hierarchy1"/>
    <dgm:cxn modelId="{EF78A13D-EDC3-441E-9D27-5C222399FDAB}" srcId="{6CBB2372-85A1-482A-B049-1A470A7FC640}" destId="{07A2FD7B-D539-4437-AE16-80BB1DABBA45}" srcOrd="0" destOrd="0" parTransId="{F9AE07EA-B922-46B6-9F1A-E1E6BF190F4B}" sibTransId="{AC6A751A-8843-4D44-9BE5-76AF73F660D8}"/>
    <dgm:cxn modelId="{2AD6DE6C-AAF2-434A-B277-5C27E4EBB144}" srcId="{9832D2C0-B6AF-4FD2-9623-5D29F284F8A8}" destId="{C2B6BB1B-DA5B-4D3E-B8B6-081B72FDFB46}" srcOrd="3" destOrd="0" parTransId="{A1F80722-97AB-4CD1-8C2C-F213E1CC24BE}" sibTransId="{BE7AF1DA-209D-4437-8D10-774189BAD909}"/>
    <dgm:cxn modelId="{E9F84562-9A47-4A92-9BDD-21E3904E9E9D}" srcId="{37B0122F-E0D6-473C-8DA9-E5A1BC9DFF2A}" destId="{413C9C08-CDC1-41AD-9B24-CBA5C1687809}" srcOrd="1" destOrd="0" parTransId="{C4E4FF78-A5F8-43D6-AA6C-A33D8A56DC12}" sibTransId="{2BBB7E7F-D4A3-41E9-8954-DF181D41D0AF}"/>
    <dgm:cxn modelId="{D21CA184-B7B9-4EDF-8C1F-B6CDF585DD17}" type="presOf" srcId="{DE69013A-A6DC-4F17-AB59-B53242EC21DA}" destId="{E0D4E522-BF63-4FFF-9111-CA193E0E4601}" srcOrd="0" destOrd="0" presId="urn:microsoft.com/office/officeart/2005/8/layout/hierarchy1"/>
    <dgm:cxn modelId="{0A451CE3-0A00-4BD5-9BD2-147A64EB22C8}" type="presOf" srcId="{A2E4953B-40AB-411A-8C7E-9B34CA57B47C}" destId="{3D70126E-F0EB-4631-B68C-4128B10E9F68}" srcOrd="0" destOrd="0" presId="urn:microsoft.com/office/officeart/2005/8/layout/hierarchy1"/>
    <dgm:cxn modelId="{901C5489-6BF5-44D4-8C00-ECFC44ADDD71}" type="presOf" srcId="{4B1D5B5C-C806-440B-A269-C381CC7DBA80}" destId="{B31B4A7F-5CFE-4131-97CE-BDD926CDCA99}" srcOrd="0" destOrd="0" presId="urn:microsoft.com/office/officeart/2005/8/layout/hierarchy1"/>
    <dgm:cxn modelId="{0AC0702E-190C-4B09-8661-BD310AB33624}" type="presOf" srcId="{0AD9142D-DFF5-4914-8A51-C4FCE7516846}" destId="{76470461-67F6-4D5C-AA74-8EDBFB8B7E6C}" srcOrd="0" destOrd="0" presId="urn:microsoft.com/office/officeart/2005/8/layout/hierarchy1"/>
    <dgm:cxn modelId="{3976CA06-3B8E-4A4A-A132-CA667A1BF1B8}" type="presOf" srcId="{01090280-F197-45FD-AB5D-AB8C6812FB76}" destId="{4E9F6490-2C7A-405D-BDE3-CBB4BF9F7A51}" srcOrd="0" destOrd="0" presId="urn:microsoft.com/office/officeart/2005/8/layout/hierarchy1"/>
    <dgm:cxn modelId="{4E966003-EB3F-4D03-BFE9-385606C0068D}" type="presOf" srcId="{95BD737F-2F1B-48E5-857D-4C68245554CD}" destId="{EDC44DB0-40C8-4D37-B5E4-2C44595CFD45}" srcOrd="0" destOrd="0" presId="urn:microsoft.com/office/officeart/2005/8/layout/hierarchy1"/>
    <dgm:cxn modelId="{2440F2CF-0482-434A-AE88-5B91E64F3864}" type="presOf" srcId="{C2B6BB1B-DA5B-4D3E-B8B6-081B72FDFB46}" destId="{BD29D615-1AA3-4910-9593-1BF81184BE7F}" srcOrd="0" destOrd="0" presId="urn:microsoft.com/office/officeart/2005/8/layout/hierarchy1"/>
    <dgm:cxn modelId="{56271249-A874-4DFB-912C-9743BA7E7DD3}" type="presOf" srcId="{658A66F8-8322-4C45-AC62-459A81C5A31C}" destId="{6784692E-0489-4C24-8660-68C3CD552CA9}" srcOrd="0" destOrd="0" presId="urn:microsoft.com/office/officeart/2005/8/layout/hierarchy1"/>
    <dgm:cxn modelId="{0D06C0B6-B3C5-4A9A-8FDE-A6ED39938B9B}" srcId="{4FD16546-DA54-4BBF-A486-FDFB29889925}" destId="{1E38A143-ED58-4302-9E67-F36192844053}" srcOrd="0" destOrd="0" parTransId="{DDFDF062-6BA7-49C4-A260-6FDD6C92D748}" sibTransId="{377859EF-6243-400F-ADCB-90F10C3D63C6}"/>
    <dgm:cxn modelId="{9D996A2A-EC86-47AB-9B93-8AC6D94203E2}" type="presOf" srcId="{C2735B72-5E07-4209-8A30-5790350EE65F}" destId="{ED15C9CD-4255-4A05-BDFE-CB2C36E5CBF8}" srcOrd="0" destOrd="0" presId="urn:microsoft.com/office/officeart/2005/8/layout/hierarchy1"/>
    <dgm:cxn modelId="{8636D5B0-2540-46BF-816C-3A1B7720B756}" type="presOf" srcId="{07A2FD7B-D539-4437-AE16-80BB1DABBA45}" destId="{EC644F9F-6F6B-49E2-8182-89E8504500E0}" srcOrd="0" destOrd="0" presId="urn:microsoft.com/office/officeart/2005/8/layout/hierarchy1"/>
    <dgm:cxn modelId="{7E41E116-CE44-45C6-887E-1DABC29F825D}" srcId="{6101F546-A0B1-4E15-B8FC-4B63E22C6657}" destId="{6CBB2372-85A1-482A-B049-1A470A7FC640}" srcOrd="0" destOrd="0" parTransId="{01090280-F197-45FD-AB5D-AB8C6812FB76}" sibTransId="{87185D35-A923-45D2-B743-3A8EC7E0DA64}"/>
    <dgm:cxn modelId="{6C77D8FB-0577-477D-85AE-05AB1C7F58BB}" type="presOf" srcId="{F9F073C7-319F-4E79-B254-08451F57378F}" destId="{CD4E1797-A4E5-4788-8A52-3C93B8236E3E}" srcOrd="0" destOrd="0" presId="urn:microsoft.com/office/officeart/2005/8/layout/hierarchy1"/>
    <dgm:cxn modelId="{DC6134EE-C897-453E-9CD1-4F7EB8143132}" type="presOf" srcId="{7DC88B1B-8460-4A8D-AAB7-5AE0E243C512}" destId="{81FC8434-E2A9-41D6-970A-B6AC6D4D64C8}" srcOrd="0" destOrd="0" presId="urn:microsoft.com/office/officeart/2005/8/layout/hierarchy1"/>
    <dgm:cxn modelId="{B21A9D60-1044-4E54-9F9B-DCD48F423678}" type="presOf" srcId="{05AA4489-C219-47DC-A20F-BEF5CDE924EF}" destId="{07D63356-88F0-4F11-AACF-4D411ADD0FED}" srcOrd="0" destOrd="0" presId="urn:microsoft.com/office/officeart/2005/8/layout/hierarchy1"/>
    <dgm:cxn modelId="{E8629ABE-6487-4FEC-84CD-59CF796A0248}" srcId="{F5216777-60A2-4BC8-BF40-5EA4748C973A}" destId="{37B0122F-E0D6-473C-8DA9-E5A1BC9DFF2A}" srcOrd="0" destOrd="0" parTransId="{C6728B1A-FA07-4F08-BEED-C513373774F6}" sibTransId="{BEA13BFE-D2AF-4377-BE8F-0B3FD159CD6D}"/>
    <dgm:cxn modelId="{AE7E9202-A383-4AEA-9308-3F778B67C4FB}" type="presOf" srcId="{F2DA98EA-AD5A-405F-965F-0ED7B76EB842}" destId="{41DAF6F8-8C61-4701-913D-EA9C7F2E7706}" srcOrd="0" destOrd="0" presId="urn:microsoft.com/office/officeart/2005/8/layout/hierarchy1"/>
    <dgm:cxn modelId="{7A727916-9391-4089-9C00-4FE717FEED57}" type="presOf" srcId="{970C0F71-9B46-4A93-84B2-8B550573B172}" destId="{68B3D4C5-9FF9-43B3-917F-C2E639DE09F1}" srcOrd="0" destOrd="0" presId="urn:microsoft.com/office/officeart/2005/8/layout/hierarchy1"/>
    <dgm:cxn modelId="{F0CF3C0A-B303-41D9-9382-0A14AED8E580}" srcId="{9832D2C0-B6AF-4FD2-9623-5D29F284F8A8}" destId="{DE69013A-A6DC-4F17-AB59-B53242EC21DA}" srcOrd="0" destOrd="0" parTransId="{F8674C44-9187-4F5E-B886-41A6EC7EF353}" sibTransId="{3DC908C1-EED8-453F-B007-CA57D81AEC5B}"/>
    <dgm:cxn modelId="{79DAAD4F-6D12-4521-B2EC-08AECE1F67F1}" srcId="{4FD16546-DA54-4BBF-A486-FDFB29889925}" destId="{B0F9B384-92BD-4E51-8348-3A110F55F9A0}" srcOrd="1" destOrd="0" parTransId="{DD4AF876-E83B-45DF-A82D-57C710FC9A49}" sibTransId="{535E0982-ACEF-44BD-9FF3-E81FAA5057F2}"/>
    <dgm:cxn modelId="{0C67F7CD-4324-4F7D-A77A-F11D055F3A26}" type="presOf" srcId="{25CC7085-A3E5-4080-B2F4-28CA3C6AD39C}" destId="{9516CC3F-6C30-4D1B-A100-EE7016DCC31F}" srcOrd="0" destOrd="0" presId="urn:microsoft.com/office/officeart/2005/8/layout/hierarchy1"/>
    <dgm:cxn modelId="{FA83AD7B-265E-4FE7-9894-FDBD994F8B3C}" type="presOf" srcId="{4FD16546-DA54-4BBF-A486-FDFB29889925}" destId="{FF790864-A2B5-4D49-9D39-CDE1D9719B0F}" srcOrd="0" destOrd="0" presId="urn:microsoft.com/office/officeart/2005/8/layout/hierarchy1"/>
    <dgm:cxn modelId="{5025228E-47C5-4312-AF57-D89C8C15D9D2}" type="presOf" srcId="{A3A10A6C-62E7-4D5A-BDBB-EABE3663128B}" destId="{9F7343A7-1190-4B05-952C-4EEDD0A9C29B}" srcOrd="0" destOrd="0" presId="urn:microsoft.com/office/officeart/2005/8/layout/hierarchy1"/>
    <dgm:cxn modelId="{73130E0F-2297-47DE-9F25-21AC4B025A13}" type="presOf" srcId="{413C9C08-CDC1-41AD-9B24-CBA5C1687809}" destId="{5A043ED2-542B-4B81-91FC-30DF7954DEC5}" srcOrd="0" destOrd="0" presId="urn:microsoft.com/office/officeart/2005/8/layout/hierarchy1"/>
    <dgm:cxn modelId="{10F40455-8049-4DD5-9709-3DEEE0C7737C}" srcId="{5970B797-1D5F-4F9F-B8B1-8B082FC3AB2E}" destId="{13A4A98E-6ABC-4955-9B4C-86FE78952E64}" srcOrd="0" destOrd="0" parTransId="{A2E4953B-40AB-411A-8C7E-9B34CA57B47C}" sibTransId="{07B9253B-8815-43F5-A0ED-2733C8664EFD}"/>
    <dgm:cxn modelId="{66CE09B3-03B0-413C-940D-B4E80ECCF723}" srcId="{1E38A143-ED58-4302-9E67-F36192844053}" destId="{25CC7085-A3E5-4080-B2F4-28CA3C6AD39C}" srcOrd="1" destOrd="0" parTransId="{36A11E6D-C465-4B6E-8A50-109462A323CF}" sibTransId="{CD748BD5-D861-416A-811F-C689C23507E5}"/>
    <dgm:cxn modelId="{2405A645-C7CC-4A4E-A852-D4D8AE2CB077}" type="presOf" srcId="{CF4C6424-AF8D-46E1-A811-A2311C122102}" destId="{90911EBD-D8FF-4414-ADCC-4F049E7A5D2A}" srcOrd="0" destOrd="0" presId="urn:microsoft.com/office/officeart/2005/8/layout/hierarchy1"/>
    <dgm:cxn modelId="{8CE8B590-3F1F-4C0E-91C4-84F57599C42F}" srcId="{4FD16546-DA54-4BBF-A486-FDFB29889925}" destId="{B9E19793-23BB-4344-89FF-8B1E9ACA1D10}" srcOrd="2" destOrd="0" parTransId="{C2735B72-5E07-4209-8A30-5790350EE65F}" sibTransId="{3085DB01-6D62-4BF1-AF92-E705F50289A6}"/>
    <dgm:cxn modelId="{EE7BCD7B-2C12-48FD-BA6A-5EF641AEA7FF}" type="presOf" srcId="{6CBB2372-85A1-482A-B049-1A470A7FC640}" destId="{9DB47CD5-DF88-452C-9F5A-A4EF90A176B2}" srcOrd="0" destOrd="0" presId="urn:microsoft.com/office/officeart/2005/8/layout/hierarchy1"/>
    <dgm:cxn modelId="{BF715CDC-9194-46E8-B414-8DD2455F6D02}" srcId="{B9E19793-23BB-4344-89FF-8B1E9ACA1D10}" destId="{A3A10A6C-62E7-4D5A-BDBB-EABE3663128B}" srcOrd="2" destOrd="0" parTransId="{1A967928-01FD-4492-8DA8-B74410063C45}" sibTransId="{866936AC-C585-4F3E-89B0-836AA411FE4B}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D9BEC758-3427-48B2-8F28-0885E2736DEB}" type="presOf" srcId="{A1F80722-97AB-4CD1-8C2C-F213E1CC24BE}" destId="{E6B6B4A6-EE5D-423A-8AF8-94E5CE7EEDDA}" srcOrd="0" destOrd="0" presId="urn:microsoft.com/office/officeart/2005/8/layout/hierarchy1"/>
    <dgm:cxn modelId="{A2142F2C-DD07-4074-A072-70A31D3D92A7}" srcId="{B9E19793-23BB-4344-89FF-8B1E9ACA1D10}" destId="{CF4C6424-AF8D-46E1-A811-A2311C122102}" srcOrd="0" destOrd="0" parTransId="{332A462D-9F70-4CD3-A48D-4987A4B46B02}" sibTransId="{D0CDB76D-AC1E-4174-8DBB-0BE62C4E616C}"/>
    <dgm:cxn modelId="{72B13FC2-3D8F-4E0E-8202-840A6138ED63}" srcId="{DE69013A-A6DC-4F17-AB59-B53242EC21DA}" destId="{95BD737F-2F1B-48E5-857D-4C68245554CD}" srcOrd="0" destOrd="0" parTransId="{F2DA98EA-AD5A-405F-965F-0ED7B76EB842}" sibTransId="{3A4D2550-39DD-4540-B8FB-78DCD78DBACD}"/>
    <dgm:cxn modelId="{30D2C2E4-D54D-4333-B24F-762A26E2C836}" srcId="{9832D2C0-B6AF-4FD2-9623-5D29F284F8A8}" destId="{4FD16546-DA54-4BBF-A486-FDFB29889925}" srcOrd="1" destOrd="0" parTransId="{CD64E0B3-ACFD-47CA-9241-F796A11944A5}" sibTransId="{5D68213A-B170-4355-AFE4-1D70F0004D84}"/>
    <dgm:cxn modelId="{D33055BD-6302-44CD-8ADD-445BBEAA4848}" type="presOf" srcId="{72500CEB-4C8E-400F-B964-8B988F42BDD5}" destId="{13CC6A1B-763D-42A8-8A3F-92A4AA98E135}" srcOrd="0" destOrd="0" presId="urn:microsoft.com/office/officeart/2005/8/layout/hierarchy1"/>
    <dgm:cxn modelId="{4D00B5B8-0B0A-4B78-8756-1E8D296C5E7A}" srcId="{9832D2C0-B6AF-4FD2-9623-5D29F284F8A8}" destId="{F5216777-60A2-4BC8-BF40-5EA4748C973A}" srcOrd="2" destOrd="0" parTransId="{25C52326-D924-46A0-A1B1-C7BD06165A16}" sibTransId="{10F08B98-B69F-46CE-A8EE-B06B0F9C2399}"/>
    <dgm:cxn modelId="{C04CAA9E-8DE1-4FEE-8961-113B662E7144}" type="presOf" srcId="{1A967928-01FD-4492-8DA8-B74410063C45}" destId="{4E824ED9-A384-41D6-94DE-05EFE328FD90}" srcOrd="0" destOrd="0" presId="urn:microsoft.com/office/officeart/2005/8/layout/hierarchy1"/>
    <dgm:cxn modelId="{C138A39C-D749-4119-AF1B-2F98D2EA4363}" type="presOf" srcId="{60F20A05-DACF-47B3-9B38-250278635AF8}" destId="{7C2DEC8B-E499-4016-82F4-46B45DB68E9F}" srcOrd="0" destOrd="0" presId="urn:microsoft.com/office/officeart/2005/8/layout/hierarchy1"/>
    <dgm:cxn modelId="{727FA5AE-E0EC-4712-8C65-6B90AC6732F1}" type="presOf" srcId="{F4125A5B-1346-4DD1-B0FF-CCC96BE97BC4}" destId="{26EAAE0F-3D0D-43A6-961D-467FE7D9D0F5}" srcOrd="0" destOrd="0" presId="urn:microsoft.com/office/officeart/2005/8/layout/hierarchy1"/>
    <dgm:cxn modelId="{61BC4957-F280-4C77-81B3-F5BB8053EEB3}" type="presOf" srcId="{CD64E0B3-ACFD-47CA-9241-F796A11944A5}" destId="{580D5217-C873-4BF0-8640-0D3AFF8A01B2}" srcOrd="0" destOrd="0" presId="urn:microsoft.com/office/officeart/2005/8/layout/hierarchy1"/>
    <dgm:cxn modelId="{9BF0E56B-4DF9-481D-B3C2-120039F78C79}" type="presOf" srcId="{E63AD0AC-4DD8-4F8D-AA45-B76DDA103308}" destId="{CB1DD978-4471-461E-8B38-183F26C6AA39}" srcOrd="0" destOrd="0" presId="urn:microsoft.com/office/officeart/2005/8/layout/hierarchy1"/>
    <dgm:cxn modelId="{14BF0661-32C4-49F6-B828-48D5AAA87E5F}" type="presOf" srcId="{185F2481-17EF-482F-ABF0-3306E3E9422A}" destId="{B013C2AC-264D-4318-8365-A6314494FE3D}" srcOrd="0" destOrd="0" presId="urn:microsoft.com/office/officeart/2005/8/layout/hierarchy1"/>
    <dgm:cxn modelId="{13F943E1-BDEA-40A2-9CE3-1DD8BF0F187D}" type="presOf" srcId="{C4E4FF78-A5F8-43D6-AA6C-A33D8A56DC12}" destId="{8F43E931-8C66-4E99-89C3-8310B48C7CDC}" srcOrd="0" destOrd="0" presId="urn:microsoft.com/office/officeart/2005/8/layout/hierarchy1"/>
    <dgm:cxn modelId="{C86F0185-F4BF-4DDF-A7C0-87BB99D6967A}" type="presOf" srcId="{F5216777-60A2-4BC8-BF40-5EA4748C973A}" destId="{9D66A4AA-561E-44A8-BF86-ADD1A70C0164}" srcOrd="0" destOrd="0" presId="urn:microsoft.com/office/officeart/2005/8/layout/hierarchy1"/>
    <dgm:cxn modelId="{2DEAB0ED-1CDE-4A3B-860C-562C9F99A588}" srcId="{B09E58A1-01B7-4744-AD16-381B3B4B60FE}" destId="{44A38803-FE82-40C1-95D6-7787CBACA192}" srcOrd="2" destOrd="0" parTransId="{67C28473-0661-4176-BFBD-4715AC7FF975}" sibTransId="{503B0B2D-2318-4B4D-A140-60330F96F167}"/>
    <dgm:cxn modelId="{0E150723-9304-4153-A78A-4A0029E91FA9}" type="presOf" srcId="{36A11E6D-C465-4B6E-8A50-109462A323CF}" destId="{91A7EC38-CBF8-4269-A11A-C63E0AED0293}" srcOrd="0" destOrd="0" presId="urn:microsoft.com/office/officeart/2005/8/layout/hierarchy1"/>
    <dgm:cxn modelId="{7EF0ACE6-5446-4E9B-A2EE-B8A403F45433}" type="presOf" srcId="{37B0122F-E0D6-473C-8DA9-E5A1BC9DFF2A}" destId="{76B3F181-10FF-4267-BF1C-DC0A0D98DC96}" srcOrd="0" destOrd="0" presId="urn:microsoft.com/office/officeart/2005/8/layout/hierarchy1"/>
    <dgm:cxn modelId="{3AE31D2D-8A86-4E9A-A005-B3D3B84DC19C}" srcId="{F5216777-60A2-4BC8-BF40-5EA4748C973A}" destId="{00A85D2E-7319-466C-A980-35862C4D1D78}" srcOrd="2" destOrd="0" parTransId="{20349A0D-C145-43CE-846D-C4F057FF866D}" sibTransId="{1B42241C-DCD4-4CFE-9C11-F80A231330A1}"/>
    <dgm:cxn modelId="{6D5DDCD8-8629-4EBD-A723-050C86BA487C}" type="presOf" srcId="{F4053FEF-9D57-46E9-8723-6A2639F384E1}" destId="{CC8A9B06-5D03-4A6E-969C-15DB3E8D22D1}" srcOrd="0" destOrd="0" presId="urn:microsoft.com/office/officeart/2005/8/layout/hierarchy1"/>
    <dgm:cxn modelId="{BDCF1F12-EE36-40E0-AFB8-9DC19B12D0B0}" type="presOf" srcId="{5970B797-1D5F-4F9F-B8B1-8B082FC3AB2E}" destId="{3837BBDC-67C7-404B-97B5-E475DCE5EC8E}" srcOrd="0" destOrd="0" presId="urn:microsoft.com/office/officeart/2005/8/layout/hierarchy1"/>
    <dgm:cxn modelId="{03519A0A-0B62-4417-BC39-D7AC8232099A}" type="presOf" srcId="{78976046-9952-4EB0-B102-9767AD22333D}" destId="{4B612E58-EDBF-49C5-91F2-8F4B762BC865}" srcOrd="0" destOrd="0" presId="urn:microsoft.com/office/officeart/2005/8/layout/hierarchy1"/>
    <dgm:cxn modelId="{9BC8A987-5F72-4538-B9CB-91A2F22F7D16}" type="presOf" srcId="{67C28473-0661-4176-BFBD-4715AC7FF975}" destId="{4B70F52D-9690-45D1-B790-136BAC851FE0}" srcOrd="0" destOrd="0" presId="urn:microsoft.com/office/officeart/2005/8/layout/hierarchy1"/>
    <dgm:cxn modelId="{62D21936-6075-4ED4-B4EF-C841B116A598}" srcId="{B09E58A1-01B7-4744-AD16-381B3B4B60FE}" destId="{78976046-9952-4EB0-B102-9767AD22333D}" srcOrd="1" destOrd="0" parTransId="{B3997D5C-E719-40B2-A8EB-899EC244C48F}" sibTransId="{2FA3D0E3-1B24-4B59-A0EA-E46CD4DE693D}"/>
    <dgm:cxn modelId="{F4BADD63-7BFE-4716-AC46-20FC3D680FFB}" type="presOf" srcId="{90101CE5-BA01-45B9-970F-203F269B6F49}" destId="{66473CA7-22CC-4D34-866C-A7A885E9B748}" srcOrd="0" destOrd="0" presId="urn:microsoft.com/office/officeart/2005/8/layout/hierarchy1"/>
    <dgm:cxn modelId="{AC315669-18F8-4F46-B1BA-B02E6644FE65}" type="presOf" srcId="{00338DC6-4FF8-45FF-B635-78D76289CB97}" destId="{7D61169A-F78A-4335-B213-BE5B97888764}" srcOrd="0" destOrd="0" presId="urn:microsoft.com/office/officeart/2005/8/layout/hierarchy1"/>
    <dgm:cxn modelId="{603D3642-DA80-40DD-9D88-9245EE1C8A58}" type="presOf" srcId="{00A85D2E-7319-466C-A980-35862C4D1D78}" destId="{51D77B05-D923-4A92-92A6-A9E181642829}" srcOrd="0" destOrd="0" presId="urn:microsoft.com/office/officeart/2005/8/layout/hierarchy1"/>
    <dgm:cxn modelId="{8B75B7CE-452D-461F-B8DA-9FA398F6811E}" type="presOf" srcId="{13A4A98E-6ABC-4955-9B4C-86FE78952E64}" destId="{701D7290-3EDF-4ADB-8A48-D96FA6CA4967}" srcOrd="0" destOrd="0" presId="urn:microsoft.com/office/officeart/2005/8/layout/hierarchy1"/>
    <dgm:cxn modelId="{84F3A31E-64B9-4020-B214-AF5FE7FE2462}" type="presOf" srcId="{4EAACBDC-CAD3-4FEE-8EC5-D82A1F3E310D}" destId="{87F5F11B-EB4B-4C21-BC68-08DC4096CC0B}" srcOrd="0" destOrd="0" presId="urn:microsoft.com/office/officeart/2005/8/layout/hierarchy1"/>
    <dgm:cxn modelId="{A034F9FC-235F-4FEF-BB0B-AD11C825A383}" type="presOf" srcId="{F32CC938-D2B6-420C-BE24-D73175D2A01E}" destId="{9006BCEB-1CC1-4820-84AC-AC63453AF8AB}" srcOrd="0" destOrd="0" presId="urn:microsoft.com/office/officeart/2005/8/layout/hierarchy1"/>
    <dgm:cxn modelId="{DA6F00D4-5ED0-4D38-8C77-DEDB55FD34C1}" type="presOf" srcId="{9832D2C0-B6AF-4FD2-9623-5D29F284F8A8}" destId="{D59D13ED-C78C-4EA2-ADFD-1CA5B5AB1DAA}" srcOrd="0" destOrd="0" presId="urn:microsoft.com/office/officeart/2005/8/layout/hierarchy1"/>
    <dgm:cxn modelId="{CC07C337-0F30-4E8F-8E5A-36975B594A3E}" type="presOf" srcId="{332A462D-9F70-4CD3-A48D-4987A4B46B02}" destId="{A9118CAA-8E28-4781-BFC3-B051C2903BF9}" srcOrd="0" destOrd="0" presId="urn:microsoft.com/office/officeart/2005/8/layout/hierarchy1"/>
    <dgm:cxn modelId="{2560D47C-53F8-496B-859C-B60D7AAEC636}" type="presOf" srcId="{F8674C44-9187-4F5E-B886-41A6EC7EF353}" destId="{AC83994B-1D67-4650-B0D2-0D7E27429F29}" srcOrd="0" destOrd="0" presId="urn:microsoft.com/office/officeart/2005/8/layout/hierarchy1"/>
    <dgm:cxn modelId="{B8D0246B-7F05-476D-AB48-72FB8D7FA8B9}" srcId="{1E38A143-ED58-4302-9E67-F36192844053}" destId="{79168341-FBB6-4BE3-8047-38FCE34D21C9}" srcOrd="0" destOrd="0" parTransId="{DD68399B-9B90-4DBA-A4DB-75C401359B11}" sibTransId="{2AC51335-DC96-4B38-AEDB-6E3B8F7B5011}"/>
    <dgm:cxn modelId="{8FF4D609-0D89-41A8-9E73-DA6DB873B75E}" srcId="{37B0122F-E0D6-473C-8DA9-E5A1BC9DFF2A}" destId="{00338DC6-4FF8-45FF-B635-78D76289CB97}" srcOrd="2" destOrd="0" parTransId="{4EAACBDC-CAD3-4FEE-8EC5-D82A1F3E310D}" sibTransId="{92D20097-38F7-45E8-81CE-4329D522699F}"/>
    <dgm:cxn modelId="{51529085-D941-475B-AE73-5D4AE6F803BE}" srcId="{B9E19793-23BB-4344-89FF-8B1E9ACA1D10}" destId="{970C0F71-9B46-4A93-84B2-8B550573B172}" srcOrd="1" destOrd="0" parTransId="{90101CE5-BA01-45B9-970F-203F269B6F49}" sibTransId="{CB3F6FED-42C5-487C-945E-B6F044D2C142}"/>
    <dgm:cxn modelId="{AA9D04D6-D89E-43AB-9FBF-E511D328CB3F}" type="presOf" srcId="{25C52326-D924-46A0-A1B1-C7BD06165A16}" destId="{01970C50-61C4-476A-A134-3BD3E9F7FCEB}" srcOrd="0" destOrd="0" presId="urn:microsoft.com/office/officeart/2005/8/layout/hierarchy1"/>
    <dgm:cxn modelId="{BCBCF64F-5C9A-4007-A8D8-585BFF5E9E01}" srcId="{F5216777-60A2-4BC8-BF40-5EA4748C973A}" destId="{658A66F8-8322-4C45-AC62-459A81C5A31C}" srcOrd="1" destOrd="0" parTransId="{7DC88B1B-8460-4A8D-AAB7-5AE0E243C512}" sibTransId="{16DD25C1-5A7E-4BFD-B88C-4356DEA13C2A}"/>
    <dgm:cxn modelId="{1E55F1A8-A2EA-4811-B7AB-DFA810BDD2DF}" type="presOf" srcId="{0E02B1D9-FCC9-4958-BE59-3483108ACD5F}" destId="{D9EA5A0F-FE6B-4B04-B067-1CF66449F4EA}" srcOrd="0" destOrd="0" presId="urn:microsoft.com/office/officeart/2005/8/layout/hierarchy1"/>
    <dgm:cxn modelId="{293C4D03-93E7-4490-B3DD-9025B27D4A12}" srcId="{B09E58A1-01B7-4744-AD16-381B3B4B60FE}" destId="{4B1D5B5C-C806-440B-A269-C381CC7DBA80}" srcOrd="0" destOrd="0" parTransId="{0E02B1D9-FCC9-4958-BE59-3483108ACD5F}" sibTransId="{790EDDC1-3C8F-4A34-88A3-226109C8467E}"/>
    <dgm:cxn modelId="{75640CFF-B488-4E8E-B812-3AACA556DD81}" srcId="{C2B6BB1B-DA5B-4D3E-B8B6-081B72FDFB46}" destId="{B09E58A1-01B7-4744-AD16-381B3B4B60FE}" srcOrd="0" destOrd="0" parTransId="{E63AD0AC-4DD8-4F8D-AA45-B76DDA103308}" sibTransId="{F68AD903-3B34-479E-B67D-2B12ADBD6576}"/>
    <dgm:cxn modelId="{CD990E4D-8026-49B7-B7DC-E6022573312E}" type="presOf" srcId="{B0F9B384-92BD-4E51-8348-3A110F55F9A0}" destId="{A424DFEE-DA4B-4596-A1AC-1E7C135AB53C}" srcOrd="0" destOrd="0" presId="urn:microsoft.com/office/officeart/2005/8/layout/hierarchy1"/>
    <dgm:cxn modelId="{8F72B8A5-8162-48FC-9450-E68C8CE8697D}" srcId="{9832D2C0-B6AF-4FD2-9623-5D29F284F8A8}" destId="{6101F546-A0B1-4E15-B8FC-4B63E22C6657}" srcOrd="4" destOrd="0" parTransId="{F32CC938-D2B6-420C-BE24-D73175D2A01E}" sibTransId="{4D28A826-B002-4823-B845-6EAEBB9C00AF}"/>
    <dgm:cxn modelId="{E37F51B1-D01B-405B-8982-A9617820EC25}" type="presOf" srcId="{F9AE07EA-B922-46B6-9F1A-E1E6BF190F4B}" destId="{BE928BCD-D2D1-4F89-AE35-EAC627E30C9E}" srcOrd="0" destOrd="0" presId="urn:microsoft.com/office/officeart/2005/8/layout/hierarchy1"/>
    <dgm:cxn modelId="{FD2B0420-0E87-4AE6-AAD9-39930481B896}" type="presOf" srcId="{C6728B1A-FA07-4F08-BEED-C513373774F6}" destId="{2391D261-0A46-4642-B622-DC3DEFC55C3B}" srcOrd="0" destOrd="0" presId="urn:microsoft.com/office/officeart/2005/8/layout/hierarchy1"/>
    <dgm:cxn modelId="{7097BF26-8228-4C8C-B353-0DF83FB5E5D1}" type="presOf" srcId="{B09E58A1-01B7-4744-AD16-381B3B4B60FE}" destId="{F160E2B3-42BF-4D72-B635-2C02900F3388}" srcOrd="0" destOrd="0" presId="urn:microsoft.com/office/officeart/2005/8/layout/hierarchy1"/>
    <dgm:cxn modelId="{5DB7DF5D-1809-415F-8C0E-0DF8AEE5F1A1}" type="presOf" srcId="{B3997D5C-E719-40B2-A8EB-899EC244C48F}" destId="{CDB49637-A55F-4261-AED4-0CAEAACE09A7}" srcOrd="0" destOrd="0" presId="urn:microsoft.com/office/officeart/2005/8/layout/hierarchy1"/>
    <dgm:cxn modelId="{EDA96222-2F59-44CC-BB0D-A140C1A508D8}" type="presOf" srcId="{44A38803-FE82-40C1-95D6-7787CBACA192}" destId="{22ED76DB-B6BB-43D1-BF8A-9834405F1AE8}" srcOrd="0" destOrd="0" presId="urn:microsoft.com/office/officeart/2005/8/layout/hierarchy1"/>
    <dgm:cxn modelId="{77E8697F-9D9C-4FEA-B51C-BAE6B4A080B9}" srcId="{DE69013A-A6DC-4F17-AB59-B53242EC21DA}" destId="{185F2481-17EF-482F-ABF0-3306E3E9422A}" srcOrd="1" destOrd="0" parTransId="{60F20A05-DACF-47B3-9B38-250278635AF8}" sibTransId="{45FD61D4-1A42-4B75-B6D7-3102878F073B}"/>
    <dgm:cxn modelId="{A3DDD5AE-294C-4F2E-8D75-D6D668D4F2BD}" type="presOf" srcId="{43595F58-1F65-4EA7-923E-10ECD59D6974}" destId="{0BDED1CB-0E90-4D31-A0B4-8DAC58826761}" srcOrd="0" destOrd="0" presId="urn:microsoft.com/office/officeart/2005/8/layout/hierarchy1"/>
    <dgm:cxn modelId="{BD22CD11-1D0B-4383-B0DE-C4902F7784B0}" type="presOf" srcId="{6101F546-A0B1-4E15-B8FC-4B63E22C6657}" destId="{6DFB3AA8-216C-4880-8CD2-34B7F773A703}" srcOrd="0" destOrd="0" presId="urn:microsoft.com/office/officeart/2005/8/layout/hierarchy1"/>
    <dgm:cxn modelId="{40F8182D-E7E3-45B6-8782-35026A79D1AB}" srcId="{6CBB2372-85A1-482A-B049-1A470A7FC640}" destId="{EA061BD9-BC27-490D-9228-383500EE5701}" srcOrd="1" destOrd="0" parTransId="{72500CEB-4C8E-400F-B964-8B988F42BDD5}" sibTransId="{1DF78C5E-DD15-451F-A5E1-3025993EC270}"/>
    <dgm:cxn modelId="{E15D6207-D3DA-4236-92DA-7545DC096FFE}" type="presOf" srcId="{EA061BD9-BC27-490D-9228-383500EE5701}" destId="{EBC6680B-178B-4B8D-831E-79EB653855D5}" srcOrd="0" destOrd="0" presId="urn:microsoft.com/office/officeart/2005/8/layout/hierarchy1"/>
    <dgm:cxn modelId="{1C15659C-EC09-4666-AFD3-C7910483BC28}" srcId="{C2B6BB1B-DA5B-4D3E-B8B6-081B72FDFB46}" destId="{5970B797-1D5F-4F9F-B8B1-8B082FC3AB2E}" srcOrd="1" destOrd="0" parTransId="{0AD9142D-DFF5-4914-8A51-C4FCE7516846}" sibTransId="{ACC33159-DEAD-4DF9-8CB2-94704967D62F}"/>
    <dgm:cxn modelId="{DEC05F6D-9CB9-4B3A-9EB1-4868E4CD1D31}" type="presParOf" srcId="{0BDED1CB-0E90-4D31-A0B4-8DAC58826761}" destId="{A28EE6BF-9CA5-4714-8E75-0D074795838B}" srcOrd="0" destOrd="0" presId="urn:microsoft.com/office/officeart/2005/8/layout/hierarchy1"/>
    <dgm:cxn modelId="{F67932FE-970E-4924-A713-ACA73EADD8DF}" type="presParOf" srcId="{A28EE6BF-9CA5-4714-8E75-0D074795838B}" destId="{99209BFC-DEE3-41DE-B274-64F8EA8501A4}" srcOrd="0" destOrd="0" presId="urn:microsoft.com/office/officeart/2005/8/layout/hierarchy1"/>
    <dgm:cxn modelId="{0F77FDB7-32E9-464D-8732-A42C306636EB}" type="presParOf" srcId="{99209BFC-DEE3-41DE-B274-64F8EA8501A4}" destId="{DB34972E-94E2-4CF8-83F8-7C5695D4E7BE}" srcOrd="0" destOrd="0" presId="urn:microsoft.com/office/officeart/2005/8/layout/hierarchy1"/>
    <dgm:cxn modelId="{28CCAFCB-49BA-4867-BFE8-08C45A0EF87C}" type="presParOf" srcId="{99209BFC-DEE3-41DE-B274-64F8EA8501A4}" destId="{D59D13ED-C78C-4EA2-ADFD-1CA5B5AB1DAA}" srcOrd="1" destOrd="0" presId="urn:microsoft.com/office/officeart/2005/8/layout/hierarchy1"/>
    <dgm:cxn modelId="{9F429002-CB69-42E8-9FC2-704296532A85}" type="presParOf" srcId="{A28EE6BF-9CA5-4714-8E75-0D074795838B}" destId="{9DFF4AFD-0AC9-4AE3-9396-9EFBBF0DA6DF}" srcOrd="1" destOrd="0" presId="urn:microsoft.com/office/officeart/2005/8/layout/hierarchy1"/>
    <dgm:cxn modelId="{1EBFA20D-0A64-4CCB-8C35-CB3C613B9E4E}" type="presParOf" srcId="{9DFF4AFD-0AC9-4AE3-9396-9EFBBF0DA6DF}" destId="{AC83994B-1D67-4650-B0D2-0D7E27429F29}" srcOrd="0" destOrd="0" presId="urn:microsoft.com/office/officeart/2005/8/layout/hierarchy1"/>
    <dgm:cxn modelId="{F48A3709-EA51-4D75-BD32-BC708D8E7DCA}" type="presParOf" srcId="{9DFF4AFD-0AC9-4AE3-9396-9EFBBF0DA6DF}" destId="{E8120914-9A91-4777-8F9B-79A091101F6C}" srcOrd="1" destOrd="0" presId="urn:microsoft.com/office/officeart/2005/8/layout/hierarchy1"/>
    <dgm:cxn modelId="{82CC2720-72B4-4DD9-9095-A002A5914A95}" type="presParOf" srcId="{E8120914-9A91-4777-8F9B-79A091101F6C}" destId="{3685E1B9-4DDC-4D2B-B625-30A43BC0C755}" srcOrd="0" destOrd="0" presId="urn:microsoft.com/office/officeart/2005/8/layout/hierarchy1"/>
    <dgm:cxn modelId="{C7D86824-B687-4149-955E-7F72A1F6D0F9}" type="presParOf" srcId="{3685E1B9-4DDC-4D2B-B625-30A43BC0C755}" destId="{4C77108A-482A-4F78-BDAD-40BAE8FF1307}" srcOrd="0" destOrd="0" presId="urn:microsoft.com/office/officeart/2005/8/layout/hierarchy1"/>
    <dgm:cxn modelId="{58940747-3028-4C52-8740-BB13EA191226}" type="presParOf" srcId="{3685E1B9-4DDC-4D2B-B625-30A43BC0C755}" destId="{E0D4E522-BF63-4FFF-9111-CA193E0E4601}" srcOrd="1" destOrd="0" presId="urn:microsoft.com/office/officeart/2005/8/layout/hierarchy1"/>
    <dgm:cxn modelId="{C1F368B8-25B7-4EEF-AF06-D18209315D56}" type="presParOf" srcId="{E8120914-9A91-4777-8F9B-79A091101F6C}" destId="{11A6018F-29DB-49C3-B076-F8FEB535085D}" srcOrd="1" destOrd="0" presId="urn:microsoft.com/office/officeart/2005/8/layout/hierarchy1"/>
    <dgm:cxn modelId="{9E29F07F-1B2C-4BB4-904C-6AC96941A95F}" type="presParOf" srcId="{11A6018F-29DB-49C3-B076-F8FEB535085D}" destId="{41DAF6F8-8C61-4701-913D-EA9C7F2E7706}" srcOrd="0" destOrd="0" presId="urn:microsoft.com/office/officeart/2005/8/layout/hierarchy1"/>
    <dgm:cxn modelId="{885B7CEF-7C3F-42AB-AF6A-109C5F339CDA}" type="presParOf" srcId="{11A6018F-29DB-49C3-B076-F8FEB535085D}" destId="{B6414075-4FA1-4D20-A5BB-78D849654F05}" srcOrd="1" destOrd="0" presId="urn:microsoft.com/office/officeart/2005/8/layout/hierarchy1"/>
    <dgm:cxn modelId="{5367C1DD-1DA6-4D6E-9396-CAB6BA7E31FA}" type="presParOf" srcId="{B6414075-4FA1-4D20-A5BB-78D849654F05}" destId="{2EC45456-D7CE-498B-8D65-E853AD1D10DC}" srcOrd="0" destOrd="0" presId="urn:microsoft.com/office/officeart/2005/8/layout/hierarchy1"/>
    <dgm:cxn modelId="{165955E4-DF82-403B-8E07-D3B4BD9643A5}" type="presParOf" srcId="{2EC45456-D7CE-498B-8D65-E853AD1D10DC}" destId="{032EDC0D-AC91-4C47-981A-FD7DBBDA554A}" srcOrd="0" destOrd="0" presId="urn:microsoft.com/office/officeart/2005/8/layout/hierarchy1"/>
    <dgm:cxn modelId="{6A8588BA-2948-4991-9979-733E3E02EEAE}" type="presParOf" srcId="{2EC45456-D7CE-498B-8D65-E853AD1D10DC}" destId="{EDC44DB0-40C8-4D37-B5E4-2C44595CFD45}" srcOrd="1" destOrd="0" presId="urn:microsoft.com/office/officeart/2005/8/layout/hierarchy1"/>
    <dgm:cxn modelId="{1173E103-F80B-4F57-B7D9-83A60E5F95F2}" type="presParOf" srcId="{B6414075-4FA1-4D20-A5BB-78D849654F05}" destId="{5B8330A3-CD3A-4AE5-8374-0ACBAD08A624}" srcOrd="1" destOrd="0" presId="urn:microsoft.com/office/officeart/2005/8/layout/hierarchy1"/>
    <dgm:cxn modelId="{7999D0FB-0435-488E-93CA-2AD20075BB84}" type="presParOf" srcId="{11A6018F-29DB-49C3-B076-F8FEB535085D}" destId="{7C2DEC8B-E499-4016-82F4-46B45DB68E9F}" srcOrd="2" destOrd="0" presId="urn:microsoft.com/office/officeart/2005/8/layout/hierarchy1"/>
    <dgm:cxn modelId="{E45FE5F4-0E86-421B-93C4-D22963F17307}" type="presParOf" srcId="{11A6018F-29DB-49C3-B076-F8FEB535085D}" destId="{DCFB26B8-D49B-4311-BE28-0D9DDD094A92}" srcOrd="3" destOrd="0" presId="urn:microsoft.com/office/officeart/2005/8/layout/hierarchy1"/>
    <dgm:cxn modelId="{C4F205D5-5C92-4441-9E89-4AC4EAD886B0}" type="presParOf" srcId="{DCFB26B8-D49B-4311-BE28-0D9DDD094A92}" destId="{5519865D-42EA-484C-922C-85F2A77BF787}" srcOrd="0" destOrd="0" presId="urn:microsoft.com/office/officeart/2005/8/layout/hierarchy1"/>
    <dgm:cxn modelId="{47BBC01D-5BDD-417C-9D77-C043018A8587}" type="presParOf" srcId="{5519865D-42EA-484C-922C-85F2A77BF787}" destId="{C3ADCA75-5238-41B7-B781-D56703D96084}" srcOrd="0" destOrd="0" presId="urn:microsoft.com/office/officeart/2005/8/layout/hierarchy1"/>
    <dgm:cxn modelId="{88D198F2-580C-47E8-92C3-B5737650BDB1}" type="presParOf" srcId="{5519865D-42EA-484C-922C-85F2A77BF787}" destId="{B013C2AC-264D-4318-8365-A6314494FE3D}" srcOrd="1" destOrd="0" presId="urn:microsoft.com/office/officeart/2005/8/layout/hierarchy1"/>
    <dgm:cxn modelId="{F9BED1F5-0117-4632-99D0-ECF4BAE7687A}" type="presParOf" srcId="{DCFB26B8-D49B-4311-BE28-0D9DDD094A92}" destId="{1EED555D-154F-4039-B1FD-55177147052E}" srcOrd="1" destOrd="0" presId="urn:microsoft.com/office/officeart/2005/8/layout/hierarchy1"/>
    <dgm:cxn modelId="{69B72E72-D6AD-4F6A-9EDD-CAA6555762EF}" type="presParOf" srcId="{9DFF4AFD-0AC9-4AE3-9396-9EFBBF0DA6DF}" destId="{580D5217-C873-4BF0-8640-0D3AFF8A01B2}" srcOrd="2" destOrd="0" presId="urn:microsoft.com/office/officeart/2005/8/layout/hierarchy1"/>
    <dgm:cxn modelId="{86301098-D42E-4CD5-82DE-90159D0FAFE9}" type="presParOf" srcId="{9DFF4AFD-0AC9-4AE3-9396-9EFBBF0DA6DF}" destId="{571CA383-68D1-407F-8C93-17841DBFD80E}" srcOrd="3" destOrd="0" presId="urn:microsoft.com/office/officeart/2005/8/layout/hierarchy1"/>
    <dgm:cxn modelId="{2C9254DD-6E7C-4F70-A0BE-5C5ADCD8EFEF}" type="presParOf" srcId="{571CA383-68D1-407F-8C93-17841DBFD80E}" destId="{A799B2CB-D894-47B0-8122-86E80A5A7BD8}" srcOrd="0" destOrd="0" presId="urn:microsoft.com/office/officeart/2005/8/layout/hierarchy1"/>
    <dgm:cxn modelId="{7146371F-C5B2-41C7-B6E1-C9E60692EA95}" type="presParOf" srcId="{A799B2CB-D894-47B0-8122-86E80A5A7BD8}" destId="{E735A08D-60EF-481D-A71C-93643F864B18}" srcOrd="0" destOrd="0" presId="urn:microsoft.com/office/officeart/2005/8/layout/hierarchy1"/>
    <dgm:cxn modelId="{A7FFAA31-5BCF-4ECA-82E1-F90E16DC036E}" type="presParOf" srcId="{A799B2CB-D894-47B0-8122-86E80A5A7BD8}" destId="{FF790864-A2B5-4D49-9D39-CDE1D9719B0F}" srcOrd="1" destOrd="0" presId="urn:microsoft.com/office/officeart/2005/8/layout/hierarchy1"/>
    <dgm:cxn modelId="{B5E1A49B-6095-4A52-9E38-FC53B9F5BCAF}" type="presParOf" srcId="{571CA383-68D1-407F-8C93-17841DBFD80E}" destId="{BD7C7DFD-212A-4AFD-82A9-B91764000E0D}" srcOrd="1" destOrd="0" presId="urn:microsoft.com/office/officeart/2005/8/layout/hierarchy1"/>
    <dgm:cxn modelId="{F305F3E3-84AC-4F60-9C2A-124C8A3B07A7}" type="presParOf" srcId="{BD7C7DFD-212A-4AFD-82A9-B91764000E0D}" destId="{B2AF2BB4-22A3-4E28-A114-93D16082392F}" srcOrd="0" destOrd="0" presId="urn:microsoft.com/office/officeart/2005/8/layout/hierarchy1"/>
    <dgm:cxn modelId="{0F9A267D-28A8-443E-921B-E8C2C0762E04}" type="presParOf" srcId="{BD7C7DFD-212A-4AFD-82A9-B91764000E0D}" destId="{F050B982-5A94-43BC-BBE1-A41BA66EE2EA}" srcOrd="1" destOrd="0" presId="urn:microsoft.com/office/officeart/2005/8/layout/hierarchy1"/>
    <dgm:cxn modelId="{B3BDFACE-6223-42C1-8ECD-23889F73CA66}" type="presParOf" srcId="{F050B982-5A94-43BC-BBE1-A41BA66EE2EA}" destId="{082EB2D2-8DBE-4985-ACC5-CC36CE4E0FC1}" srcOrd="0" destOrd="0" presId="urn:microsoft.com/office/officeart/2005/8/layout/hierarchy1"/>
    <dgm:cxn modelId="{725046A6-9333-4ADC-B9B0-B9E97BE6D497}" type="presParOf" srcId="{082EB2D2-8DBE-4985-ACC5-CC36CE4E0FC1}" destId="{191D28F8-F7A4-447E-8E26-C32460F8843A}" srcOrd="0" destOrd="0" presId="urn:microsoft.com/office/officeart/2005/8/layout/hierarchy1"/>
    <dgm:cxn modelId="{CB3A6153-55A7-4DCC-BC67-B5F8C1A7DD12}" type="presParOf" srcId="{082EB2D2-8DBE-4985-ACC5-CC36CE4E0FC1}" destId="{845F6BA9-F702-4E33-9E86-52351D9F9EB7}" srcOrd="1" destOrd="0" presId="urn:microsoft.com/office/officeart/2005/8/layout/hierarchy1"/>
    <dgm:cxn modelId="{B7B0F906-D24F-4CF2-BF7E-18267BD3CF5A}" type="presParOf" srcId="{F050B982-5A94-43BC-BBE1-A41BA66EE2EA}" destId="{38B16A5C-1883-4D0B-B391-A11C21D87E7C}" srcOrd="1" destOrd="0" presId="urn:microsoft.com/office/officeart/2005/8/layout/hierarchy1"/>
    <dgm:cxn modelId="{D4FE890F-385A-4001-8575-957ABF719180}" type="presParOf" srcId="{38B16A5C-1883-4D0B-B391-A11C21D87E7C}" destId="{A15F3075-6911-4243-A15E-6DBE1B41BB28}" srcOrd="0" destOrd="0" presId="urn:microsoft.com/office/officeart/2005/8/layout/hierarchy1"/>
    <dgm:cxn modelId="{B95D9730-C83D-4B5C-8A24-6F5378AC9396}" type="presParOf" srcId="{38B16A5C-1883-4D0B-B391-A11C21D87E7C}" destId="{7593F904-3D21-45DA-B482-C52DC4BB2E15}" srcOrd="1" destOrd="0" presId="urn:microsoft.com/office/officeart/2005/8/layout/hierarchy1"/>
    <dgm:cxn modelId="{23E4DE5A-CE97-4900-A705-4A499C111952}" type="presParOf" srcId="{7593F904-3D21-45DA-B482-C52DC4BB2E15}" destId="{B347A004-5F47-49FA-B250-B9E3FE97D2D0}" srcOrd="0" destOrd="0" presId="urn:microsoft.com/office/officeart/2005/8/layout/hierarchy1"/>
    <dgm:cxn modelId="{D95CDAD2-2EBB-409D-86EB-A907F0CA260B}" type="presParOf" srcId="{B347A004-5F47-49FA-B250-B9E3FE97D2D0}" destId="{6D067561-1370-4C11-9304-752DACF9F99E}" srcOrd="0" destOrd="0" presId="urn:microsoft.com/office/officeart/2005/8/layout/hierarchy1"/>
    <dgm:cxn modelId="{48546708-302D-4369-AF2B-0CC2F8246D43}" type="presParOf" srcId="{B347A004-5F47-49FA-B250-B9E3FE97D2D0}" destId="{27D7BF23-AE89-49EB-9287-912028AEF859}" srcOrd="1" destOrd="0" presId="urn:microsoft.com/office/officeart/2005/8/layout/hierarchy1"/>
    <dgm:cxn modelId="{AD809389-172E-4112-9413-7CC0A61AA87E}" type="presParOf" srcId="{7593F904-3D21-45DA-B482-C52DC4BB2E15}" destId="{10042F9F-61E7-41F9-961C-117682C65602}" srcOrd="1" destOrd="0" presId="urn:microsoft.com/office/officeart/2005/8/layout/hierarchy1"/>
    <dgm:cxn modelId="{66E44FD8-6EAB-44EE-B671-58F59BE20338}" type="presParOf" srcId="{38B16A5C-1883-4D0B-B391-A11C21D87E7C}" destId="{91A7EC38-CBF8-4269-A11A-C63E0AED0293}" srcOrd="2" destOrd="0" presId="urn:microsoft.com/office/officeart/2005/8/layout/hierarchy1"/>
    <dgm:cxn modelId="{A82A2C97-B84F-4136-8D7C-4619B755F362}" type="presParOf" srcId="{38B16A5C-1883-4D0B-B391-A11C21D87E7C}" destId="{4DC82F17-3658-472C-9673-3AFC8E0F59F4}" srcOrd="3" destOrd="0" presId="urn:microsoft.com/office/officeart/2005/8/layout/hierarchy1"/>
    <dgm:cxn modelId="{22862DC4-6B2E-4880-A1A4-FB94B531EEA4}" type="presParOf" srcId="{4DC82F17-3658-472C-9673-3AFC8E0F59F4}" destId="{273DCCBD-A822-4BFB-917E-0C723F61C4A6}" srcOrd="0" destOrd="0" presId="urn:microsoft.com/office/officeart/2005/8/layout/hierarchy1"/>
    <dgm:cxn modelId="{31B7B820-3D11-4719-9B3C-64DC5A4EAEC1}" type="presParOf" srcId="{273DCCBD-A822-4BFB-917E-0C723F61C4A6}" destId="{C2740812-4839-4D89-9065-CFD1527F61AF}" srcOrd="0" destOrd="0" presId="urn:microsoft.com/office/officeart/2005/8/layout/hierarchy1"/>
    <dgm:cxn modelId="{8DE79485-41A1-46DF-B449-E163B1B70F54}" type="presParOf" srcId="{273DCCBD-A822-4BFB-917E-0C723F61C4A6}" destId="{9516CC3F-6C30-4D1B-A100-EE7016DCC31F}" srcOrd="1" destOrd="0" presId="urn:microsoft.com/office/officeart/2005/8/layout/hierarchy1"/>
    <dgm:cxn modelId="{5407709F-D426-4F26-9B48-08154ADAAF89}" type="presParOf" srcId="{4DC82F17-3658-472C-9673-3AFC8E0F59F4}" destId="{97E70BC1-97D9-448E-A151-1E9AC4EE8B76}" srcOrd="1" destOrd="0" presId="urn:microsoft.com/office/officeart/2005/8/layout/hierarchy1"/>
    <dgm:cxn modelId="{37CD3E56-40F4-4236-A3A2-283A57E61686}" type="presParOf" srcId="{BD7C7DFD-212A-4AFD-82A9-B91764000E0D}" destId="{77E878FB-7F7F-485B-A472-00DD64AA2D13}" srcOrd="2" destOrd="0" presId="urn:microsoft.com/office/officeart/2005/8/layout/hierarchy1"/>
    <dgm:cxn modelId="{EB249D50-A4B9-4415-82A3-F6E0EF99A971}" type="presParOf" srcId="{BD7C7DFD-212A-4AFD-82A9-B91764000E0D}" destId="{AAB49DB7-AC51-42B2-927A-28349C6B1AB0}" srcOrd="3" destOrd="0" presId="urn:microsoft.com/office/officeart/2005/8/layout/hierarchy1"/>
    <dgm:cxn modelId="{09143E20-AAA5-431F-A3CF-67C20D6C6110}" type="presParOf" srcId="{AAB49DB7-AC51-42B2-927A-28349C6B1AB0}" destId="{8932E792-F3D5-414E-8C3B-EE00C71DBA2A}" srcOrd="0" destOrd="0" presId="urn:microsoft.com/office/officeart/2005/8/layout/hierarchy1"/>
    <dgm:cxn modelId="{2399EB19-BF93-4144-A8A4-975735E900C6}" type="presParOf" srcId="{8932E792-F3D5-414E-8C3B-EE00C71DBA2A}" destId="{69156C74-FD12-48C3-AF76-D21C8D83D668}" srcOrd="0" destOrd="0" presId="urn:microsoft.com/office/officeart/2005/8/layout/hierarchy1"/>
    <dgm:cxn modelId="{5A038089-FA08-4AE8-9C61-096067266794}" type="presParOf" srcId="{8932E792-F3D5-414E-8C3B-EE00C71DBA2A}" destId="{A424DFEE-DA4B-4596-A1AC-1E7C135AB53C}" srcOrd="1" destOrd="0" presId="urn:microsoft.com/office/officeart/2005/8/layout/hierarchy1"/>
    <dgm:cxn modelId="{BD49B0E4-6237-4A7F-8A58-DBE420C53BC2}" type="presParOf" srcId="{AAB49DB7-AC51-42B2-927A-28349C6B1AB0}" destId="{BF740DA1-D86F-4CC9-AA85-20F46BFE38F6}" srcOrd="1" destOrd="0" presId="urn:microsoft.com/office/officeart/2005/8/layout/hierarchy1"/>
    <dgm:cxn modelId="{DF1E21EE-0E55-4ECD-9F1E-FB20FC7093FF}" type="presParOf" srcId="{BD7C7DFD-212A-4AFD-82A9-B91764000E0D}" destId="{ED15C9CD-4255-4A05-BDFE-CB2C36E5CBF8}" srcOrd="4" destOrd="0" presId="urn:microsoft.com/office/officeart/2005/8/layout/hierarchy1"/>
    <dgm:cxn modelId="{C2089EB5-C7BA-476B-A2B5-4A727BA7DED7}" type="presParOf" srcId="{BD7C7DFD-212A-4AFD-82A9-B91764000E0D}" destId="{1E63D61D-A1B7-478B-8BCF-C94878DFB32C}" srcOrd="5" destOrd="0" presId="urn:microsoft.com/office/officeart/2005/8/layout/hierarchy1"/>
    <dgm:cxn modelId="{0AAED5F3-61BD-4C8B-B3F2-C4981A41D67B}" type="presParOf" srcId="{1E63D61D-A1B7-478B-8BCF-C94878DFB32C}" destId="{BFEF9D37-B834-49CA-89AB-2304DF41789D}" srcOrd="0" destOrd="0" presId="urn:microsoft.com/office/officeart/2005/8/layout/hierarchy1"/>
    <dgm:cxn modelId="{C9DE27F5-4BFE-4946-BDC7-AAEC27470E55}" type="presParOf" srcId="{BFEF9D37-B834-49CA-89AB-2304DF41789D}" destId="{5DF11145-764F-4D6E-8D6C-96770EBADB6C}" srcOrd="0" destOrd="0" presId="urn:microsoft.com/office/officeart/2005/8/layout/hierarchy1"/>
    <dgm:cxn modelId="{385F1329-6777-4A25-9EFF-25A63DD795A5}" type="presParOf" srcId="{BFEF9D37-B834-49CA-89AB-2304DF41789D}" destId="{BE5023B2-78F3-4851-87FB-8EA3EF0B1346}" srcOrd="1" destOrd="0" presId="urn:microsoft.com/office/officeart/2005/8/layout/hierarchy1"/>
    <dgm:cxn modelId="{0C0F1215-9D69-4049-A3F7-BAE35DF07D41}" type="presParOf" srcId="{1E63D61D-A1B7-478B-8BCF-C94878DFB32C}" destId="{41BDED19-B718-475E-8A5B-F91A7F11D756}" srcOrd="1" destOrd="0" presId="urn:microsoft.com/office/officeart/2005/8/layout/hierarchy1"/>
    <dgm:cxn modelId="{44155D35-625D-4664-959B-E0C019641916}" type="presParOf" srcId="{41BDED19-B718-475E-8A5B-F91A7F11D756}" destId="{A9118CAA-8E28-4781-BFC3-B051C2903BF9}" srcOrd="0" destOrd="0" presId="urn:microsoft.com/office/officeart/2005/8/layout/hierarchy1"/>
    <dgm:cxn modelId="{796423B2-78A9-4895-96F5-DA39D47ED120}" type="presParOf" srcId="{41BDED19-B718-475E-8A5B-F91A7F11D756}" destId="{06CC2E08-8F3A-4929-BBF9-858D12DD8273}" srcOrd="1" destOrd="0" presId="urn:microsoft.com/office/officeart/2005/8/layout/hierarchy1"/>
    <dgm:cxn modelId="{7E93273F-23DB-4A4D-A17A-8FE98A8B0DB1}" type="presParOf" srcId="{06CC2E08-8F3A-4929-BBF9-858D12DD8273}" destId="{04CC7563-5FA2-4B08-9D3B-AD965BD38C9D}" srcOrd="0" destOrd="0" presId="urn:microsoft.com/office/officeart/2005/8/layout/hierarchy1"/>
    <dgm:cxn modelId="{83C8B957-7387-4EF7-A9EA-8E2C427F8CFB}" type="presParOf" srcId="{04CC7563-5FA2-4B08-9D3B-AD965BD38C9D}" destId="{1DB000B0-9BF9-4F36-A4DE-143CC57F47C8}" srcOrd="0" destOrd="0" presId="urn:microsoft.com/office/officeart/2005/8/layout/hierarchy1"/>
    <dgm:cxn modelId="{384DBB3F-FDC8-499C-9A82-49A04DA6CBB9}" type="presParOf" srcId="{04CC7563-5FA2-4B08-9D3B-AD965BD38C9D}" destId="{90911EBD-D8FF-4414-ADCC-4F049E7A5D2A}" srcOrd="1" destOrd="0" presId="urn:microsoft.com/office/officeart/2005/8/layout/hierarchy1"/>
    <dgm:cxn modelId="{C557F5D4-E8C4-45D0-B0F6-52B721A38F2F}" type="presParOf" srcId="{06CC2E08-8F3A-4929-BBF9-858D12DD8273}" destId="{B7656E58-17E9-4A8C-899E-2859ECB00518}" srcOrd="1" destOrd="0" presId="urn:microsoft.com/office/officeart/2005/8/layout/hierarchy1"/>
    <dgm:cxn modelId="{E02D64CE-48A7-4602-BD01-FE26A3334920}" type="presParOf" srcId="{41BDED19-B718-475E-8A5B-F91A7F11D756}" destId="{66473CA7-22CC-4D34-866C-A7A885E9B748}" srcOrd="2" destOrd="0" presId="urn:microsoft.com/office/officeart/2005/8/layout/hierarchy1"/>
    <dgm:cxn modelId="{66C5360B-667C-4A37-9466-DBE2A82A6D25}" type="presParOf" srcId="{41BDED19-B718-475E-8A5B-F91A7F11D756}" destId="{9527F931-90CA-494C-980A-54D1188CD09A}" srcOrd="3" destOrd="0" presId="urn:microsoft.com/office/officeart/2005/8/layout/hierarchy1"/>
    <dgm:cxn modelId="{6461225F-6346-4246-83E1-AB4C008605C8}" type="presParOf" srcId="{9527F931-90CA-494C-980A-54D1188CD09A}" destId="{1ABAE2B0-7F7C-4197-AAD6-720592C5DE9A}" srcOrd="0" destOrd="0" presId="urn:microsoft.com/office/officeart/2005/8/layout/hierarchy1"/>
    <dgm:cxn modelId="{797D1F69-45A2-4545-861A-6D9BD52BD775}" type="presParOf" srcId="{1ABAE2B0-7F7C-4197-AAD6-720592C5DE9A}" destId="{3DDF58EC-1416-4A0D-AD71-9A6627E7CB25}" srcOrd="0" destOrd="0" presId="urn:microsoft.com/office/officeart/2005/8/layout/hierarchy1"/>
    <dgm:cxn modelId="{62BE9369-0668-46C3-97EC-13ACCE900C7A}" type="presParOf" srcId="{1ABAE2B0-7F7C-4197-AAD6-720592C5DE9A}" destId="{68B3D4C5-9FF9-43B3-917F-C2E639DE09F1}" srcOrd="1" destOrd="0" presId="urn:microsoft.com/office/officeart/2005/8/layout/hierarchy1"/>
    <dgm:cxn modelId="{AEB147DC-AEB2-476A-AF2E-7D3289C4DEA7}" type="presParOf" srcId="{9527F931-90CA-494C-980A-54D1188CD09A}" destId="{6EDCCD37-50B2-481E-9990-C73EA6202C78}" srcOrd="1" destOrd="0" presId="urn:microsoft.com/office/officeart/2005/8/layout/hierarchy1"/>
    <dgm:cxn modelId="{F837BE98-5299-47F1-83D3-8C3D805027E6}" type="presParOf" srcId="{41BDED19-B718-475E-8A5B-F91A7F11D756}" destId="{4E824ED9-A384-41D6-94DE-05EFE328FD90}" srcOrd="4" destOrd="0" presId="urn:microsoft.com/office/officeart/2005/8/layout/hierarchy1"/>
    <dgm:cxn modelId="{E50AEC78-8DE5-43B1-9ADA-BD0D5C26445F}" type="presParOf" srcId="{41BDED19-B718-475E-8A5B-F91A7F11D756}" destId="{6BBF4276-4B97-4AB4-9EF8-A804D34E0AC9}" srcOrd="5" destOrd="0" presId="urn:microsoft.com/office/officeart/2005/8/layout/hierarchy1"/>
    <dgm:cxn modelId="{BEF065A0-9DB6-4FB4-BB7E-2210705031EE}" type="presParOf" srcId="{6BBF4276-4B97-4AB4-9EF8-A804D34E0AC9}" destId="{6CD972C7-55F2-4994-9A55-B05F4E903329}" srcOrd="0" destOrd="0" presId="urn:microsoft.com/office/officeart/2005/8/layout/hierarchy1"/>
    <dgm:cxn modelId="{45418A18-3762-46DC-9530-F6FBD5BA5CB5}" type="presParOf" srcId="{6CD972C7-55F2-4994-9A55-B05F4E903329}" destId="{C54411DC-1975-4637-80D2-A6BF16E63FA0}" srcOrd="0" destOrd="0" presId="urn:microsoft.com/office/officeart/2005/8/layout/hierarchy1"/>
    <dgm:cxn modelId="{3F1558E6-6606-4A33-A0D0-9553BC0B0B9F}" type="presParOf" srcId="{6CD972C7-55F2-4994-9A55-B05F4E903329}" destId="{9F7343A7-1190-4B05-952C-4EEDD0A9C29B}" srcOrd="1" destOrd="0" presId="urn:microsoft.com/office/officeart/2005/8/layout/hierarchy1"/>
    <dgm:cxn modelId="{5FF21B10-30AA-4B95-AEFA-A87DB67042A8}" type="presParOf" srcId="{6BBF4276-4B97-4AB4-9EF8-A804D34E0AC9}" destId="{71B51901-BF81-4732-8072-6AEF6287637B}" srcOrd="1" destOrd="0" presId="urn:microsoft.com/office/officeart/2005/8/layout/hierarchy1"/>
    <dgm:cxn modelId="{E94200AD-3B94-4692-B62E-081B454C0CEB}" type="presParOf" srcId="{9DFF4AFD-0AC9-4AE3-9396-9EFBBF0DA6DF}" destId="{01970C50-61C4-476A-A134-3BD3E9F7FCEB}" srcOrd="4" destOrd="0" presId="urn:microsoft.com/office/officeart/2005/8/layout/hierarchy1"/>
    <dgm:cxn modelId="{933E8AA1-E3BA-4995-A1DB-D9FDB05F20A2}" type="presParOf" srcId="{9DFF4AFD-0AC9-4AE3-9396-9EFBBF0DA6DF}" destId="{12AED1A7-1063-4FA2-B410-C48A41D8CC0A}" srcOrd="5" destOrd="0" presId="urn:microsoft.com/office/officeart/2005/8/layout/hierarchy1"/>
    <dgm:cxn modelId="{998E2707-FCC5-4886-ACA2-4E01F616C63D}" type="presParOf" srcId="{12AED1A7-1063-4FA2-B410-C48A41D8CC0A}" destId="{3DCC97B6-FD73-4906-B7A6-9F35F9DFF05F}" srcOrd="0" destOrd="0" presId="urn:microsoft.com/office/officeart/2005/8/layout/hierarchy1"/>
    <dgm:cxn modelId="{7E6335EB-A145-41E7-96D7-B0729ED1CA3D}" type="presParOf" srcId="{3DCC97B6-FD73-4906-B7A6-9F35F9DFF05F}" destId="{2CCA1B10-CC73-438B-B336-A67B533BB2DD}" srcOrd="0" destOrd="0" presId="urn:microsoft.com/office/officeart/2005/8/layout/hierarchy1"/>
    <dgm:cxn modelId="{364ED6A2-AFB5-4702-9D19-BAAED61C5111}" type="presParOf" srcId="{3DCC97B6-FD73-4906-B7A6-9F35F9DFF05F}" destId="{9D66A4AA-561E-44A8-BF86-ADD1A70C0164}" srcOrd="1" destOrd="0" presId="urn:microsoft.com/office/officeart/2005/8/layout/hierarchy1"/>
    <dgm:cxn modelId="{941B18C9-6F8F-450C-9EBD-1482D9F13E0C}" type="presParOf" srcId="{12AED1A7-1063-4FA2-B410-C48A41D8CC0A}" destId="{DACD849C-1AA8-48BB-8D04-B2F5CF92EB85}" srcOrd="1" destOrd="0" presId="urn:microsoft.com/office/officeart/2005/8/layout/hierarchy1"/>
    <dgm:cxn modelId="{6B325395-6046-4F5F-9C9C-992446F61175}" type="presParOf" srcId="{DACD849C-1AA8-48BB-8D04-B2F5CF92EB85}" destId="{2391D261-0A46-4642-B622-DC3DEFC55C3B}" srcOrd="0" destOrd="0" presId="urn:microsoft.com/office/officeart/2005/8/layout/hierarchy1"/>
    <dgm:cxn modelId="{C8533562-CA30-428F-A3BC-84F1103B9BC4}" type="presParOf" srcId="{DACD849C-1AA8-48BB-8D04-B2F5CF92EB85}" destId="{9EF03EB7-2BEB-45D0-82DD-A7A04E61C311}" srcOrd="1" destOrd="0" presId="urn:microsoft.com/office/officeart/2005/8/layout/hierarchy1"/>
    <dgm:cxn modelId="{976014A0-85A9-4B85-8841-FEBC93EF2C53}" type="presParOf" srcId="{9EF03EB7-2BEB-45D0-82DD-A7A04E61C311}" destId="{54D3A514-7CE5-415F-9E58-DE0D29414C51}" srcOrd="0" destOrd="0" presId="urn:microsoft.com/office/officeart/2005/8/layout/hierarchy1"/>
    <dgm:cxn modelId="{1672DF1C-0957-4BD3-A932-0A29804B393A}" type="presParOf" srcId="{54D3A514-7CE5-415F-9E58-DE0D29414C51}" destId="{644D0489-4D27-43D7-8511-18DA0267DA3F}" srcOrd="0" destOrd="0" presId="urn:microsoft.com/office/officeart/2005/8/layout/hierarchy1"/>
    <dgm:cxn modelId="{06AAB30D-31B2-4553-AFA0-0E6440B7E8E1}" type="presParOf" srcId="{54D3A514-7CE5-415F-9E58-DE0D29414C51}" destId="{76B3F181-10FF-4267-BF1C-DC0A0D98DC96}" srcOrd="1" destOrd="0" presId="urn:microsoft.com/office/officeart/2005/8/layout/hierarchy1"/>
    <dgm:cxn modelId="{F57737BA-258D-4F7C-ACDB-84EC2A87A4C9}" type="presParOf" srcId="{9EF03EB7-2BEB-45D0-82DD-A7A04E61C311}" destId="{C3029B9B-EC49-47AF-8D8C-54BD43AFD0A1}" srcOrd="1" destOrd="0" presId="urn:microsoft.com/office/officeart/2005/8/layout/hierarchy1"/>
    <dgm:cxn modelId="{2CA97070-63A0-4D81-B0F7-02ACCE05D20E}" type="presParOf" srcId="{C3029B9B-EC49-47AF-8D8C-54BD43AFD0A1}" destId="{CD4E1797-A4E5-4788-8A52-3C93B8236E3E}" srcOrd="0" destOrd="0" presId="urn:microsoft.com/office/officeart/2005/8/layout/hierarchy1"/>
    <dgm:cxn modelId="{132DC5F0-3739-474F-AF76-8AFA69DF0E67}" type="presParOf" srcId="{C3029B9B-EC49-47AF-8D8C-54BD43AFD0A1}" destId="{54CBA97D-B179-44F8-8E0F-95D64484A3C5}" srcOrd="1" destOrd="0" presId="urn:microsoft.com/office/officeart/2005/8/layout/hierarchy1"/>
    <dgm:cxn modelId="{921C280B-BFD3-4FC4-A714-8F36213C2198}" type="presParOf" srcId="{54CBA97D-B179-44F8-8E0F-95D64484A3C5}" destId="{31F66892-7D92-4338-ACD5-4AB133324295}" srcOrd="0" destOrd="0" presId="urn:microsoft.com/office/officeart/2005/8/layout/hierarchy1"/>
    <dgm:cxn modelId="{FB14B500-5CC0-47E6-BDE4-456A41AAA37A}" type="presParOf" srcId="{31F66892-7D92-4338-ACD5-4AB133324295}" destId="{F2C1636C-8155-4C53-BD4F-80822ED4981B}" srcOrd="0" destOrd="0" presId="urn:microsoft.com/office/officeart/2005/8/layout/hierarchy1"/>
    <dgm:cxn modelId="{7099D3FA-4906-4D28-903A-B7C873EE89A8}" type="presParOf" srcId="{31F66892-7D92-4338-ACD5-4AB133324295}" destId="{26EAAE0F-3D0D-43A6-961D-467FE7D9D0F5}" srcOrd="1" destOrd="0" presId="urn:microsoft.com/office/officeart/2005/8/layout/hierarchy1"/>
    <dgm:cxn modelId="{6D59F56F-2FF3-4E3C-928D-25866B6727A9}" type="presParOf" srcId="{54CBA97D-B179-44F8-8E0F-95D64484A3C5}" destId="{1F4FE5BE-9F04-425F-B14F-9712FA5B4DEE}" srcOrd="1" destOrd="0" presId="urn:microsoft.com/office/officeart/2005/8/layout/hierarchy1"/>
    <dgm:cxn modelId="{7D383A67-7DBB-46A7-B79A-CAE7DF7D0B35}" type="presParOf" srcId="{C3029B9B-EC49-47AF-8D8C-54BD43AFD0A1}" destId="{8F43E931-8C66-4E99-89C3-8310B48C7CDC}" srcOrd="2" destOrd="0" presId="urn:microsoft.com/office/officeart/2005/8/layout/hierarchy1"/>
    <dgm:cxn modelId="{A1FCF600-F642-484E-9FFC-F39E3702ADF9}" type="presParOf" srcId="{C3029B9B-EC49-47AF-8D8C-54BD43AFD0A1}" destId="{B7A2B5F8-0FB1-4C7B-B387-3AA592CA401B}" srcOrd="3" destOrd="0" presId="urn:microsoft.com/office/officeart/2005/8/layout/hierarchy1"/>
    <dgm:cxn modelId="{A2E8D1BA-0857-4418-BCFA-74CD793075AF}" type="presParOf" srcId="{B7A2B5F8-0FB1-4C7B-B387-3AA592CA401B}" destId="{2474F86C-6E00-40A0-A36A-4C1A855B4B62}" srcOrd="0" destOrd="0" presId="urn:microsoft.com/office/officeart/2005/8/layout/hierarchy1"/>
    <dgm:cxn modelId="{948B8641-C0AC-431E-8271-24EFD20272D8}" type="presParOf" srcId="{2474F86C-6E00-40A0-A36A-4C1A855B4B62}" destId="{328ED438-68F6-45CB-B63F-AFCB413C9DB7}" srcOrd="0" destOrd="0" presId="urn:microsoft.com/office/officeart/2005/8/layout/hierarchy1"/>
    <dgm:cxn modelId="{3A9EFA27-E743-4012-ADD2-3B8192C004E5}" type="presParOf" srcId="{2474F86C-6E00-40A0-A36A-4C1A855B4B62}" destId="{5A043ED2-542B-4B81-91FC-30DF7954DEC5}" srcOrd="1" destOrd="0" presId="urn:microsoft.com/office/officeart/2005/8/layout/hierarchy1"/>
    <dgm:cxn modelId="{0A30E4E9-A3A4-4272-BB37-E0BE6AB2B598}" type="presParOf" srcId="{B7A2B5F8-0FB1-4C7B-B387-3AA592CA401B}" destId="{40E7D1AB-1810-4BE7-8172-A78503AF92F3}" srcOrd="1" destOrd="0" presId="urn:microsoft.com/office/officeart/2005/8/layout/hierarchy1"/>
    <dgm:cxn modelId="{3AD44257-CCBD-4F21-B1F9-671CCAD1A39C}" type="presParOf" srcId="{C3029B9B-EC49-47AF-8D8C-54BD43AFD0A1}" destId="{87F5F11B-EB4B-4C21-BC68-08DC4096CC0B}" srcOrd="4" destOrd="0" presId="urn:microsoft.com/office/officeart/2005/8/layout/hierarchy1"/>
    <dgm:cxn modelId="{C8EAA84C-108F-4502-AB24-05B504971B11}" type="presParOf" srcId="{C3029B9B-EC49-47AF-8D8C-54BD43AFD0A1}" destId="{03928CC9-6F5D-4251-B004-694CC993722A}" srcOrd="5" destOrd="0" presId="urn:microsoft.com/office/officeart/2005/8/layout/hierarchy1"/>
    <dgm:cxn modelId="{E1D55500-B112-4FBA-8578-2D137BC2E283}" type="presParOf" srcId="{03928CC9-6F5D-4251-B004-694CC993722A}" destId="{693E04D9-1072-4EDE-BCEE-25CCDD81E51E}" srcOrd="0" destOrd="0" presId="urn:microsoft.com/office/officeart/2005/8/layout/hierarchy1"/>
    <dgm:cxn modelId="{BCD787E9-0275-4B54-B9D4-A464A75172AA}" type="presParOf" srcId="{693E04D9-1072-4EDE-BCEE-25CCDD81E51E}" destId="{6D216FFE-80AB-4532-864C-6DB2A97D7D12}" srcOrd="0" destOrd="0" presId="urn:microsoft.com/office/officeart/2005/8/layout/hierarchy1"/>
    <dgm:cxn modelId="{97C3891A-9564-4F0C-9456-3CBD88390B6A}" type="presParOf" srcId="{693E04D9-1072-4EDE-BCEE-25CCDD81E51E}" destId="{7D61169A-F78A-4335-B213-BE5B97888764}" srcOrd="1" destOrd="0" presId="urn:microsoft.com/office/officeart/2005/8/layout/hierarchy1"/>
    <dgm:cxn modelId="{C78BD3A0-3854-40A7-A3B3-29FB45D1F29E}" type="presParOf" srcId="{03928CC9-6F5D-4251-B004-694CC993722A}" destId="{7F0F701B-4AB8-4C05-AFA6-972DE6A65146}" srcOrd="1" destOrd="0" presId="urn:microsoft.com/office/officeart/2005/8/layout/hierarchy1"/>
    <dgm:cxn modelId="{91CF6AC8-5DE7-4F38-9741-B689AD894B4A}" type="presParOf" srcId="{DACD849C-1AA8-48BB-8D04-B2F5CF92EB85}" destId="{81FC8434-E2A9-41D6-970A-B6AC6D4D64C8}" srcOrd="2" destOrd="0" presId="urn:microsoft.com/office/officeart/2005/8/layout/hierarchy1"/>
    <dgm:cxn modelId="{CEDD1431-8EB2-4EA7-9078-5C14842DA3F4}" type="presParOf" srcId="{DACD849C-1AA8-48BB-8D04-B2F5CF92EB85}" destId="{268FD6CB-475A-4B44-84B3-161A44D2A6C1}" srcOrd="3" destOrd="0" presId="urn:microsoft.com/office/officeart/2005/8/layout/hierarchy1"/>
    <dgm:cxn modelId="{6281662F-E82A-430C-8A66-CC8CF68DEED5}" type="presParOf" srcId="{268FD6CB-475A-4B44-84B3-161A44D2A6C1}" destId="{9C255ABF-0C11-44DD-84BE-021ABB4B7296}" srcOrd="0" destOrd="0" presId="urn:microsoft.com/office/officeart/2005/8/layout/hierarchy1"/>
    <dgm:cxn modelId="{75BFF36A-D583-40DF-9BAA-FFAEBD711218}" type="presParOf" srcId="{9C255ABF-0C11-44DD-84BE-021ABB4B7296}" destId="{12AF1370-E391-43C7-BF57-FF562DD49403}" srcOrd="0" destOrd="0" presId="urn:microsoft.com/office/officeart/2005/8/layout/hierarchy1"/>
    <dgm:cxn modelId="{A0C1C3C2-3992-4D56-9147-A33609F841F0}" type="presParOf" srcId="{9C255ABF-0C11-44DD-84BE-021ABB4B7296}" destId="{6784692E-0489-4C24-8660-68C3CD552CA9}" srcOrd="1" destOrd="0" presId="urn:microsoft.com/office/officeart/2005/8/layout/hierarchy1"/>
    <dgm:cxn modelId="{2C5A9D44-55F3-4B54-BE7D-BB144B42F03E}" type="presParOf" srcId="{268FD6CB-475A-4B44-84B3-161A44D2A6C1}" destId="{26CF2769-E1CD-47A4-9BE6-E4DCD4EF300E}" srcOrd="1" destOrd="0" presId="urn:microsoft.com/office/officeart/2005/8/layout/hierarchy1"/>
    <dgm:cxn modelId="{5FFEA1D9-F5D3-4807-A9AA-90BCD95FD386}" type="presParOf" srcId="{DACD849C-1AA8-48BB-8D04-B2F5CF92EB85}" destId="{161AB906-B4C4-4A01-9FD7-2BC9243105C2}" srcOrd="4" destOrd="0" presId="urn:microsoft.com/office/officeart/2005/8/layout/hierarchy1"/>
    <dgm:cxn modelId="{05998244-D5BC-4AC5-9C45-E960D18F704C}" type="presParOf" srcId="{DACD849C-1AA8-48BB-8D04-B2F5CF92EB85}" destId="{7BD75843-25AB-4505-AA75-5A5DABBF028B}" srcOrd="5" destOrd="0" presId="urn:microsoft.com/office/officeart/2005/8/layout/hierarchy1"/>
    <dgm:cxn modelId="{BF9619F8-AE64-4B54-ADEF-9DCFBF76E31A}" type="presParOf" srcId="{7BD75843-25AB-4505-AA75-5A5DABBF028B}" destId="{5064E4F8-4E68-4C16-9B9B-FE5C6D038AD7}" srcOrd="0" destOrd="0" presId="urn:microsoft.com/office/officeart/2005/8/layout/hierarchy1"/>
    <dgm:cxn modelId="{9E0A9C2E-CF53-4FFF-9F5F-002A4305BE73}" type="presParOf" srcId="{5064E4F8-4E68-4C16-9B9B-FE5C6D038AD7}" destId="{F4BCE6C1-A789-4E72-AFBA-124D809A62FC}" srcOrd="0" destOrd="0" presId="urn:microsoft.com/office/officeart/2005/8/layout/hierarchy1"/>
    <dgm:cxn modelId="{40BF9017-02F9-46A1-B729-66B24282D697}" type="presParOf" srcId="{5064E4F8-4E68-4C16-9B9B-FE5C6D038AD7}" destId="{51D77B05-D923-4A92-92A6-A9E181642829}" srcOrd="1" destOrd="0" presId="urn:microsoft.com/office/officeart/2005/8/layout/hierarchy1"/>
    <dgm:cxn modelId="{5D02659B-6800-4B1C-A83C-432958433D54}" type="presParOf" srcId="{7BD75843-25AB-4505-AA75-5A5DABBF028B}" destId="{DA052854-4EF2-4225-8AB1-FA5DA3D02728}" srcOrd="1" destOrd="0" presId="urn:microsoft.com/office/officeart/2005/8/layout/hierarchy1"/>
    <dgm:cxn modelId="{165688BA-2611-4756-A429-ADF51FC31EA0}" type="presParOf" srcId="{9DFF4AFD-0AC9-4AE3-9396-9EFBBF0DA6DF}" destId="{E6B6B4A6-EE5D-423A-8AF8-94E5CE7EEDDA}" srcOrd="6" destOrd="0" presId="urn:microsoft.com/office/officeart/2005/8/layout/hierarchy1"/>
    <dgm:cxn modelId="{3179C03F-D686-44CC-9F1C-6CE2D9BED620}" type="presParOf" srcId="{9DFF4AFD-0AC9-4AE3-9396-9EFBBF0DA6DF}" destId="{43E84FAC-35C7-47D3-8147-FA1CB09FEAA2}" srcOrd="7" destOrd="0" presId="urn:microsoft.com/office/officeart/2005/8/layout/hierarchy1"/>
    <dgm:cxn modelId="{45C35641-23AE-4192-B617-CB53F28288AE}" type="presParOf" srcId="{43E84FAC-35C7-47D3-8147-FA1CB09FEAA2}" destId="{1C365015-5F64-4C7C-BD45-DCAAFB09F4F9}" srcOrd="0" destOrd="0" presId="urn:microsoft.com/office/officeart/2005/8/layout/hierarchy1"/>
    <dgm:cxn modelId="{966C702A-C5B1-42B9-AE60-1B98C23B4764}" type="presParOf" srcId="{1C365015-5F64-4C7C-BD45-DCAAFB09F4F9}" destId="{A43D831E-3F2C-4058-855E-D113E0B8B342}" srcOrd="0" destOrd="0" presId="urn:microsoft.com/office/officeart/2005/8/layout/hierarchy1"/>
    <dgm:cxn modelId="{0AFFF0DA-3D4C-4BA5-90B5-2F9D05C57079}" type="presParOf" srcId="{1C365015-5F64-4C7C-BD45-DCAAFB09F4F9}" destId="{BD29D615-1AA3-4910-9593-1BF81184BE7F}" srcOrd="1" destOrd="0" presId="urn:microsoft.com/office/officeart/2005/8/layout/hierarchy1"/>
    <dgm:cxn modelId="{ED3D0FE7-AEA8-422D-96AB-A9873CC02751}" type="presParOf" srcId="{43E84FAC-35C7-47D3-8147-FA1CB09FEAA2}" destId="{40027A6C-A465-4D5E-9040-F00559DAF75A}" srcOrd="1" destOrd="0" presId="urn:microsoft.com/office/officeart/2005/8/layout/hierarchy1"/>
    <dgm:cxn modelId="{69754717-5F27-4D5E-A4ED-275ED3E2348A}" type="presParOf" srcId="{40027A6C-A465-4D5E-9040-F00559DAF75A}" destId="{CB1DD978-4471-461E-8B38-183F26C6AA39}" srcOrd="0" destOrd="0" presId="urn:microsoft.com/office/officeart/2005/8/layout/hierarchy1"/>
    <dgm:cxn modelId="{E2D6A405-9E00-48C0-828A-8AD53CED0164}" type="presParOf" srcId="{40027A6C-A465-4D5E-9040-F00559DAF75A}" destId="{54A834B3-0392-4BCB-A5C9-BF61108602EF}" srcOrd="1" destOrd="0" presId="urn:microsoft.com/office/officeart/2005/8/layout/hierarchy1"/>
    <dgm:cxn modelId="{0EDECC45-13E4-4447-B343-C4AB37BE113F}" type="presParOf" srcId="{54A834B3-0392-4BCB-A5C9-BF61108602EF}" destId="{C7139EF4-EFB4-4DA4-AAA0-1D2FEC89885E}" srcOrd="0" destOrd="0" presId="urn:microsoft.com/office/officeart/2005/8/layout/hierarchy1"/>
    <dgm:cxn modelId="{0D20478D-D589-4A72-8E45-6094FAB793EF}" type="presParOf" srcId="{C7139EF4-EFB4-4DA4-AAA0-1D2FEC89885E}" destId="{9CA78ED4-AA72-4F1F-B056-79E41888FB2F}" srcOrd="0" destOrd="0" presId="urn:microsoft.com/office/officeart/2005/8/layout/hierarchy1"/>
    <dgm:cxn modelId="{D932C1CA-A05B-4808-97F2-11DA806CF09E}" type="presParOf" srcId="{C7139EF4-EFB4-4DA4-AAA0-1D2FEC89885E}" destId="{F160E2B3-42BF-4D72-B635-2C02900F3388}" srcOrd="1" destOrd="0" presId="urn:microsoft.com/office/officeart/2005/8/layout/hierarchy1"/>
    <dgm:cxn modelId="{F41E3D20-53B9-4DD4-AB06-A9477A8270C0}" type="presParOf" srcId="{54A834B3-0392-4BCB-A5C9-BF61108602EF}" destId="{2578D414-F06A-4063-89B7-A965C13A5D12}" srcOrd="1" destOrd="0" presId="urn:microsoft.com/office/officeart/2005/8/layout/hierarchy1"/>
    <dgm:cxn modelId="{DBAAD242-3AD9-4E16-BE70-3B4CDA8FB3C7}" type="presParOf" srcId="{2578D414-F06A-4063-89B7-A965C13A5D12}" destId="{D9EA5A0F-FE6B-4B04-B067-1CF66449F4EA}" srcOrd="0" destOrd="0" presId="urn:microsoft.com/office/officeart/2005/8/layout/hierarchy1"/>
    <dgm:cxn modelId="{B34B4D25-0BDF-43EB-84B7-7F8CDB7227B1}" type="presParOf" srcId="{2578D414-F06A-4063-89B7-A965C13A5D12}" destId="{3F3F1345-C85F-48DF-AA9F-433803817998}" srcOrd="1" destOrd="0" presId="urn:microsoft.com/office/officeart/2005/8/layout/hierarchy1"/>
    <dgm:cxn modelId="{3D833029-8EB2-434B-8CC3-A4E81EBC963D}" type="presParOf" srcId="{3F3F1345-C85F-48DF-AA9F-433803817998}" destId="{6E38E23D-C611-4510-A3ED-C1DD950432A9}" srcOrd="0" destOrd="0" presId="urn:microsoft.com/office/officeart/2005/8/layout/hierarchy1"/>
    <dgm:cxn modelId="{D100C641-71D8-4F3A-953A-C7EB41D22DE0}" type="presParOf" srcId="{6E38E23D-C611-4510-A3ED-C1DD950432A9}" destId="{C6E2C5E7-7348-4554-827C-2CA0169ED952}" srcOrd="0" destOrd="0" presId="urn:microsoft.com/office/officeart/2005/8/layout/hierarchy1"/>
    <dgm:cxn modelId="{74115EBF-1EBB-4B26-990D-9B7626811D7F}" type="presParOf" srcId="{6E38E23D-C611-4510-A3ED-C1DD950432A9}" destId="{B31B4A7F-5CFE-4131-97CE-BDD926CDCA99}" srcOrd="1" destOrd="0" presId="urn:microsoft.com/office/officeart/2005/8/layout/hierarchy1"/>
    <dgm:cxn modelId="{934D8D6A-4296-4A0B-96D8-D9C6EAFAF0E5}" type="presParOf" srcId="{3F3F1345-C85F-48DF-AA9F-433803817998}" destId="{68BC303B-313D-47B6-BC7C-F91DFA3C9391}" srcOrd="1" destOrd="0" presId="urn:microsoft.com/office/officeart/2005/8/layout/hierarchy1"/>
    <dgm:cxn modelId="{70DABF29-3750-4BAD-A269-EB6B44878A9E}" type="presParOf" srcId="{2578D414-F06A-4063-89B7-A965C13A5D12}" destId="{CDB49637-A55F-4261-AED4-0CAEAACE09A7}" srcOrd="2" destOrd="0" presId="urn:microsoft.com/office/officeart/2005/8/layout/hierarchy1"/>
    <dgm:cxn modelId="{A0BA815E-0B83-403A-9306-794978A48D49}" type="presParOf" srcId="{2578D414-F06A-4063-89B7-A965C13A5D12}" destId="{B4C7381E-4C1C-4804-84DD-97A47160EED4}" srcOrd="3" destOrd="0" presId="urn:microsoft.com/office/officeart/2005/8/layout/hierarchy1"/>
    <dgm:cxn modelId="{4301A5AC-5B1E-4E8E-A122-C4DA7C123571}" type="presParOf" srcId="{B4C7381E-4C1C-4804-84DD-97A47160EED4}" destId="{DA7D374D-E77C-490E-9D1D-B135CD12B258}" srcOrd="0" destOrd="0" presId="urn:microsoft.com/office/officeart/2005/8/layout/hierarchy1"/>
    <dgm:cxn modelId="{892FAEEE-D6DD-4CBE-8581-27ABAD5995FD}" type="presParOf" srcId="{DA7D374D-E77C-490E-9D1D-B135CD12B258}" destId="{8749F34D-B008-4341-B2EC-89C2ACF0347B}" srcOrd="0" destOrd="0" presId="urn:microsoft.com/office/officeart/2005/8/layout/hierarchy1"/>
    <dgm:cxn modelId="{86281BA1-B400-4C89-BF9F-F6BAB5B66E43}" type="presParOf" srcId="{DA7D374D-E77C-490E-9D1D-B135CD12B258}" destId="{4B612E58-EDBF-49C5-91F2-8F4B762BC865}" srcOrd="1" destOrd="0" presId="urn:microsoft.com/office/officeart/2005/8/layout/hierarchy1"/>
    <dgm:cxn modelId="{19C135F7-C250-45FC-8E5B-C2E3B2C1A572}" type="presParOf" srcId="{B4C7381E-4C1C-4804-84DD-97A47160EED4}" destId="{F9CE3A60-456F-4AD6-B983-F548B5531576}" srcOrd="1" destOrd="0" presId="urn:microsoft.com/office/officeart/2005/8/layout/hierarchy1"/>
    <dgm:cxn modelId="{4CD6960E-8F2F-4F95-9344-AF8870F29A76}" type="presParOf" srcId="{2578D414-F06A-4063-89B7-A965C13A5D12}" destId="{4B70F52D-9690-45D1-B790-136BAC851FE0}" srcOrd="4" destOrd="0" presId="urn:microsoft.com/office/officeart/2005/8/layout/hierarchy1"/>
    <dgm:cxn modelId="{9A71BE6A-A5B0-44E1-9A27-480AEFD11D7C}" type="presParOf" srcId="{2578D414-F06A-4063-89B7-A965C13A5D12}" destId="{3475C7B7-7067-419E-933B-5E31A08B1331}" srcOrd="5" destOrd="0" presId="urn:microsoft.com/office/officeart/2005/8/layout/hierarchy1"/>
    <dgm:cxn modelId="{B9EE765E-4EE1-42CD-92BF-FAFEEC31D753}" type="presParOf" srcId="{3475C7B7-7067-419E-933B-5E31A08B1331}" destId="{356CE0E8-B041-4F7F-A2A7-DCF525327839}" srcOrd="0" destOrd="0" presId="urn:microsoft.com/office/officeart/2005/8/layout/hierarchy1"/>
    <dgm:cxn modelId="{CEF606A6-A919-4359-8AE0-AEA482346E43}" type="presParOf" srcId="{356CE0E8-B041-4F7F-A2A7-DCF525327839}" destId="{30ABCC67-E0F1-4018-9371-EE9A4AF12118}" srcOrd="0" destOrd="0" presId="urn:microsoft.com/office/officeart/2005/8/layout/hierarchy1"/>
    <dgm:cxn modelId="{DE122A79-7E2E-472B-9440-1B099D82ADE5}" type="presParOf" srcId="{356CE0E8-B041-4F7F-A2A7-DCF525327839}" destId="{22ED76DB-B6BB-43D1-BF8A-9834405F1AE8}" srcOrd="1" destOrd="0" presId="urn:microsoft.com/office/officeart/2005/8/layout/hierarchy1"/>
    <dgm:cxn modelId="{85910470-317D-48AA-A348-599297ACEC74}" type="presParOf" srcId="{3475C7B7-7067-419E-933B-5E31A08B1331}" destId="{EE78BD73-FC0B-428F-A21E-D8269FC82BB1}" srcOrd="1" destOrd="0" presId="urn:microsoft.com/office/officeart/2005/8/layout/hierarchy1"/>
    <dgm:cxn modelId="{029220A1-4FFD-4DD3-9037-742E3258827E}" type="presParOf" srcId="{40027A6C-A465-4D5E-9040-F00559DAF75A}" destId="{76470461-67F6-4D5C-AA74-8EDBFB8B7E6C}" srcOrd="2" destOrd="0" presId="urn:microsoft.com/office/officeart/2005/8/layout/hierarchy1"/>
    <dgm:cxn modelId="{C76C66DF-6134-4185-A5D5-081B661734F6}" type="presParOf" srcId="{40027A6C-A465-4D5E-9040-F00559DAF75A}" destId="{3858DA12-359B-4DA1-9BBC-D2A9791A1D27}" srcOrd="3" destOrd="0" presId="urn:microsoft.com/office/officeart/2005/8/layout/hierarchy1"/>
    <dgm:cxn modelId="{93075F20-618A-43E5-A495-98109A19BA8C}" type="presParOf" srcId="{3858DA12-359B-4DA1-9BBC-D2A9791A1D27}" destId="{DE9C6ABD-C00B-4C9F-B0B3-F38ED43B41FE}" srcOrd="0" destOrd="0" presId="urn:microsoft.com/office/officeart/2005/8/layout/hierarchy1"/>
    <dgm:cxn modelId="{A7181811-99AF-4AB8-A458-CDCCEAEBA4A0}" type="presParOf" srcId="{DE9C6ABD-C00B-4C9F-B0B3-F38ED43B41FE}" destId="{DF75E2AF-A89C-485A-B3C6-44D420460420}" srcOrd="0" destOrd="0" presId="urn:microsoft.com/office/officeart/2005/8/layout/hierarchy1"/>
    <dgm:cxn modelId="{A77193A7-6C31-4E0A-809F-740D4524DF61}" type="presParOf" srcId="{DE9C6ABD-C00B-4C9F-B0B3-F38ED43B41FE}" destId="{3837BBDC-67C7-404B-97B5-E475DCE5EC8E}" srcOrd="1" destOrd="0" presId="urn:microsoft.com/office/officeart/2005/8/layout/hierarchy1"/>
    <dgm:cxn modelId="{91984A45-804F-45DE-92BB-5AD063025094}" type="presParOf" srcId="{3858DA12-359B-4DA1-9BBC-D2A9791A1D27}" destId="{6EDA308F-A61A-473D-A7F9-D5FC89626013}" srcOrd="1" destOrd="0" presId="urn:microsoft.com/office/officeart/2005/8/layout/hierarchy1"/>
    <dgm:cxn modelId="{D90AFF17-5762-4E85-8053-8880EC5CC521}" type="presParOf" srcId="{6EDA308F-A61A-473D-A7F9-D5FC89626013}" destId="{3D70126E-F0EB-4631-B68C-4128B10E9F68}" srcOrd="0" destOrd="0" presId="urn:microsoft.com/office/officeart/2005/8/layout/hierarchy1"/>
    <dgm:cxn modelId="{23F7D59A-D5CF-49E8-ACBA-3C39DD71F3A6}" type="presParOf" srcId="{6EDA308F-A61A-473D-A7F9-D5FC89626013}" destId="{C790AD12-509F-4994-975C-CF4E6674112F}" srcOrd="1" destOrd="0" presId="urn:microsoft.com/office/officeart/2005/8/layout/hierarchy1"/>
    <dgm:cxn modelId="{E1978FA6-B457-4BDA-AF67-E92C49977267}" type="presParOf" srcId="{C790AD12-509F-4994-975C-CF4E6674112F}" destId="{658E089B-06DF-49B6-B53D-980A6920CEFE}" srcOrd="0" destOrd="0" presId="urn:microsoft.com/office/officeart/2005/8/layout/hierarchy1"/>
    <dgm:cxn modelId="{D62A5E6F-FED7-4D44-8537-43B938F4C19E}" type="presParOf" srcId="{658E089B-06DF-49B6-B53D-980A6920CEFE}" destId="{76826850-38DB-4786-AEE8-449639550436}" srcOrd="0" destOrd="0" presId="urn:microsoft.com/office/officeart/2005/8/layout/hierarchy1"/>
    <dgm:cxn modelId="{D7A3E9BE-22C3-4075-BB0C-89CADAA95D96}" type="presParOf" srcId="{658E089B-06DF-49B6-B53D-980A6920CEFE}" destId="{701D7290-3EDF-4ADB-8A48-D96FA6CA4967}" srcOrd="1" destOrd="0" presId="urn:microsoft.com/office/officeart/2005/8/layout/hierarchy1"/>
    <dgm:cxn modelId="{90EEED2D-A29E-4784-85CE-B2CA04E6CEB1}" type="presParOf" srcId="{C790AD12-509F-4994-975C-CF4E6674112F}" destId="{22A266F2-4165-46AD-B5B4-C98721D60A12}" srcOrd="1" destOrd="0" presId="urn:microsoft.com/office/officeart/2005/8/layout/hierarchy1"/>
    <dgm:cxn modelId="{AF6E91F3-E87B-4C2E-A5A2-6FED980EF1F4}" type="presParOf" srcId="{6EDA308F-A61A-473D-A7F9-D5FC89626013}" destId="{CC8A9B06-5D03-4A6E-969C-15DB3E8D22D1}" srcOrd="2" destOrd="0" presId="urn:microsoft.com/office/officeart/2005/8/layout/hierarchy1"/>
    <dgm:cxn modelId="{A8BB9324-3969-4662-AFA5-4E2EB0EF3DEC}" type="presParOf" srcId="{6EDA308F-A61A-473D-A7F9-D5FC89626013}" destId="{CD96E21E-CB9F-4FF1-AC24-010A41458C2A}" srcOrd="3" destOrd="0" presId="urn:microsoft.com/office/officeart/2005/8/layout/hierarchy1"/>
    <dgm:cxn modelId="{3130153D-768D-4AAB-BAE0-A1BC7EF6E408}" type="presParOf" srcId="{CD96E21E-CB9F-4FF1-AC24-010A41458C2A}" destId="{01B7503C-0239-4BBC-B30A-E6A0F193BDB4}" srcOrd="0" destOrd="0" presId="urn:microsoft.com/office/officeart/2005/8/layout/hierarchy1"/>
    <dgm:cxn modelId="{B52A7346-3ECD-4861-AC4E-CA578D75E458}" type="presParOf" srcId="{01B7503C-0239-4BBC-B30A-E6A0F193BDB4}" destId="{0C047EBA-2E24-4B6A-9C09-161A20A89371}" srcOrd="0" destOrd="0" presId="urn:microsoft.com/office/officeart/2005/8/layout/hierarchy1"/>
    <dgm:cxn modelId="{CE62E129-FB56-47F1-B45E-5B20CA611D80}" type="presParOf" srcId="{01B7503C-0239-4BBC-B30A-E6A0F193BDB4}" destId="{07D63356-88F0-4F11-AACF-4D411ADD0FED}" srcOrd="1" destOrd="0" presId="urn:microsoft.com/office/officeart/2005/8/layout/hierarchy1"/>
    <dgm:cxn modelId="{A961FEE7-6B7A-4CF2-A928-D6220B4D436F}" type="presParOf" srcId="{CD96E21E-CB9F-4FF1-AC24-010A41458C2A}" destId="{010344B4-1EFC-42FD-A33B-7124F40F68F5}" srcOrd="1" destOrd="0" presId="urn:microsoft.com/office/officeart/2005/8/layout/hierarchy1"/>
    <dgm:cxn modelId="{7AF94E65-9E47-412F-A7B0-53007223AA0B}" type="presParOf" srcId="{9DFF4AFD-0AC9-4AE3-9396-9EFBBF0DA6DF}" destId="{9006BCEB-1CC1-4820-84AC-AC63453AF8AB}" srcOrd="8" destOrd="0" presId="urn:microsoft.com/office/officeart/2005/8/layout/hierarchy1"/>
    <dgm:cxn modelId="{CFCCE104-1352-47C1-8F54-55C5BCD07E58}" type="presParOf" srcId="{9DFF4AFD-0AC9-4AE3-9396-9EFBBF0DA6DF}" destId="{7D35B2CB-751F-4609-A9D3-3D2BC2AABC02}" srcOrd="9" destOrd="0" presId="urn:microsoft.com/office/officeart/2005/8/layout/hierarchy1"/>
    <dgm:cxn modelId="{C2FFD136-6B35-4E55-B5C8-53060AC2DD77}" type="presParOf" srcId="{7D35B2CB-751F-4609-A9D3-3D2BC2AABC02}" destId="{F599B1C2-1545-4736-8F24-6ED7452A2A44}" srcOrd="0" destOrd="0" presId="urn:microsoft.com/office/officeart/2005/8/layout/hierarchy1"/>
    <dgm:cxn modelId="{DFF5EEBF-E74E-4FB4-B2BB-5EF49533C849}" type="presParOf" srcId="{F599B1C2-1545-4736-8F24-6ED7452A2A44}" destId="{5CEB7406-0D44-4404-A9A8-4A851B04B83A}" srcOrd="0" destOrd="0" presId="urn:microsoft.com/office/officeart/2005/8/layout/hierarchy1"/>
    <dgm:cxn modelId="{B8F33185-B226-4D43-9188-800626B6F16D}" type="presParOf" srcId="{F599B1C2-1545-4736-8F24-6ED7452A2A44}" destId="{6DFB3AA8-216C-4880-8CD2-34B7F773A703}" srcOrd="1" destOrd="0" presId="urn:microsoft.com/office/officeart/2005/8/layout/hierarchy1"/>
    <dgm:cxn modelId="{AC4F3768-0AFF-4AFA-8951-B6E196C6587D}" type="presParOf" srcId="{7D35B2CB-751F-4609-A9D3-3D2BC2AABC02}" destId="{8BF0BE73-E4B2-4784-BBB1-28256B2DE566}" srcOrd="1" destOrd="0" presId="urn:microsoft.com/office/officeart/2005/8/layout/hierarchy1"/>
    <dgm:cxn modelId="{09811010-EA4C-417A-9E13-C29B364B55A8}" type="presParOf" srcId="{8BF0BE73-E4B2-4784-BBB1-28256B2DE566}" destId="{4E9F6490-2C7A-405D-BDE3-CBB4BF9F7A51}" srcOrd="0" destOrd="0" presId="urn:microsoft.com/office/officeart/2005/8/layout/hierarchy1"/>
    <dgm:cxn modelId="{02388D4C-6510-4F11-8A23-AA7E29C0B8C3}" type="presParOf" srcId="{8BF0BE73-E4B2-4784-BBB1-28256B2DE566}" destId="{591FD31C-8614-462F-89D5-607B8054F7AF}" srcOrd="1" destOrd="0" presId="urn:microsoft.com/office/officeart/2005/8/layout/hierarchy1"/>
    <dgm:cxn modelId="{4FDDCE78-6C86-4013-85CB-DE059F1667F2}" type="presParOf" srcId="{591FD31C-8614-462F-89D5-607B8054F7AF}" destId="{756AB6B6-69DA-4089-8028-A9EC7223B052}" srcOrd="0" destOrd="0" presId="urn:microsoft.com/office/officeart/2005/8/layout/hierarchy1"/>
    <dgm:cxn modelId="{49367BD1-D63C-4B8D-B758-EBF42D66680C}" type="presParOf" srcId="{756AB6B6-69DA-4089-8028-A9EC7223B052}" destId="{2D0BB11D-9216-45BD-9D8E-9EB1D466ED7F}" srcOrd="0" destOrd="0" presId="urn:microsoft.com/office/officeart/2005/8/layout/hierarchy1"/>
    <dgm:cxn modelId="{F4AFA4F7-FA41-4CFD-8ED0-6E5509FDF34D}" type="presParOf" srcId="{756AB6B6-69DA-4089-8028-A9EC7223B052}" destId="{9DB47CD5-DF88-452C-9F5A-A4EF90A176B2}" srcOrd="1" destOrd="0" presId="urn:microsoft.com/office/officeart/2005/8/layout/hierarchy1"/>
    <dgm:cxn modelId="{D7222E74-9590-4E77-A7F1-41D5C1517BEF}" type="presParOf" srcId="{591FD31C-8614-462F-89D5-607B8054F7AF}" destId="{ED2ACBF4-7C04-449E-8EF0-30332E1B7901}" srcOrd="1" destOrd="0" presId="urn:microsoft.com/office/officeart/2005/8/layout/hierarchy1"/>
    <dgm:cxn modelId="{0C7A1E5B-56B4-4131-A6B8-E783813C4E15}" type="presParOf" srcId="{ED2ACBF4-7C04-449E-8EF0-30332E1B7901}" destId="{BE928BCD-D2D1-4F89-AE35-EAC627E30C9E}" srcOrd="0" destOrd="0" presId="urn:microsoft.com/office/officeart/2005/8/layout/hierarchy1"/>
    <dgm:cxn modelId="{4C98CDA0-0A71-4972-AD3E-C95030F90D33}" type="presParOf" srcId="{ED2ACBF4-7C04-449E-8EF0-30332E1B7901}" destId="{D51828A7-69B8-48B6-858C-3F2FD57732AF}" srcOrd="1" destOrd="0" presId="urn:microsoft.com/office/officeart/2005/8/layout/hierarchy1"/>
    <dgm:cxn modelId="{D971D320-417A-42B4-948F-2816CECFD7C1}" type="presParOf" srcId="{D51828A7-69B8-48B6-858C-3F2FD57732AF}" destId="{E6107A9C-E55A-4DEA-98D3-8394C6A2725D}" srcOrd="0" destOrd="0" presId="urn:microsoft.com/office/officeart/2005/8/layout/hierarchy1"/>
    <dgm:cxn modelId="{8CDC3B08-AFD5-4172-9B6E-1D5514A5CC34}" type="presParOf" srcId="{E6107A9C-E55A-4DEA-98D3-8394C6A2725D}" destId="{5869520B-A6EC-4823-B442-2BC6A451D825}" srcOrd="0" destOrd="0" presId="urn:microsoft.com/office/officeart/2005/8/layout/hierarchy1"/>
    <dgm:cxn modelId="{2124BD1D-2365-4180-8161-6144E6030CEF}" type="presParOf" srcId="{E6107A9C-E55A-4DEA-98D3-8394C6A2725D}" destId="{EC644F9F-6F6B-49E2-8182-89E8504500E0}" srcOrd="1" destOrd="0" presId="urn:microsoft.com/office/officeart/2005/8/layout/hierarchy1"/>
    <dgm:cxn modelId="{F416E09D-B6F8-4CD5-9E76-7EDA73B55949}" type="presParOf" srcId="{D51828A7-69B8-48B6-858C-3F2FD57732AF}" destId="{C7AC7464-7055-477D-8713-7CA140010CC6}" srcOrd="1" destOrd="0" presId="urn:microsoft.com/office/officeart/2005/8/layout/hierarchy1"/>
    <dgm:cxn modelId="{FA260E24-D2F3-4981-849D-BE6B951CE3C5}" type="presParOf" srcId="{ED2ACBF4-7C04-449E-8EF0-30332E1B7901}" destId="{13CC6A1B-763D-42A8-8A3F-92A4AA98E135}" srcOrd="2" destOrd="0" presId="urn:microsoft.com/office/officeart/2005/8/layout/hierarchy1"/>
    <dgm:cxn modelId="{E3882AFD-BA78-4D9D-B912-7815E6CB0A2D}" type="presParOf" srcId="{ED2ACBF4-7C04-449E-8EF0-30332E1B7901}" destId="{BF9C6F9B-5FC0-4937-B9D0-F062A958F8B9}" srcOrd="3" destOrd="0" presId="urn:microsoft.com/office/officeart/2005/8/layout/hierarchy1"/>
    <dgm:cxn modelId="{65DD1D0B-0510-42D1-9580-FEDE39CDBF7D}" type="presParOf" srcId="{BF9C6F9B-5FC0-4937-B9D0-F062A958F8B9}" destId="{57F0C0BF-214E-40AA-B489-BB7563E998DD}" srcOrd="0" destOrd="0" presId="urn:microsoft.com/office/officeart/2005/8/layout/hierarchy1"/>
    <dgm:cxn modelId="{02EE81CE-2FB5-4C78-BC46-90E654BCC241}" type="presParOf" srcId="{57F0C0BF-214E-40AA-B489-BB7563E998DD}" destId="{3543CC58-1EE8-4732-A07D-9720C0BE195D}" srcOrd="0" destOrd="0" presId="urn:microsoft.com/office/officeart/2005/8/layout/hierarchy1"/>
    <dgm:cxn modelId="{C875B316-8E6B-4F03-A3D9-5ED87991AC32}" type="presParOf" srcId="{57F0C0BF-214E-40AA-B489-BB7563E998DD}" destId="{EBC6680B-178B-4B8D-831E-79EB653855D5}" srcOrd="1" destOrd="0" presId="urn:microsoft.com/office/officeart/2005/8/layout/hierarchy1"/>
    <dgm:cxn modelId="{68A87680-7AB2-4D4D-B674-736BF59708D8}" type="presParOf" srcId="{BF9C6F9B-5FC0-4937-B9D0-F062A958F8B9}" destId="{DE66F968-7279-4771-B3A4-E019898D51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57F3A5F5-EDD4-48C1-A26D-A34CE6F6CC8B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242BD809-15A7-4231-B767-10F014C708FE}" type="parTrans" cxnId="{31F55A4C-BAF0-4F5A-BC3F-1F27E504D193}">
      <dgm:prSet/>
      <dgm:spPr/>
      <dgm:t>
        <a:bodyPr/>
        <a:lstStyle/>
        <a:p>
          <a:endParaRPr lang="en-US"/>
        </a:p>
      </dgm:t>
    </dgm:pt>
    <dgm:pt modelId="{7F22011B-CB30-43A9-BD25-04017096DAB4}" type="sibTrans" cxnId="{31F55A4C-BAF0-4F5A-BC3F-1F27E504D193}">
      <dgm:prSet/>
      <dgm:spPr/>
      <dgm:t>
        <a:bodyPr/>
        <a:lstStyle/>
        <a:p>
          <a:endParaRPr lang="en-US"/>
        </a:p>
      </dgm:t>
    </dgm:pt>
    <dgm:pt modelId="{E898AA19-3DCA-4015-BF05-A6EB5708F6B6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4CC3D1B2-FB54-4778-BE52-28FB91483D7D}" type="parTrans" cxnId="{CD9A8C7E-0C34-4D27-84FD-F822C24209DE}">
      <dgm:prSet/>
      <dgm:spPr/>
      <dgm:t>
        <a:bodyPr/>
        <a:lstStyle/>
        <a:p>
          <a:endParaRPr lang="en-US"/>
        </a:p>
      </dgm:t>
    </dgm:pt>
    <dgm:pt modelId="{BF45AB13-44B2-4F6F-B8A7-0D6EE32A8F6C}" type="sibTrans" cxnId="{CD9A8C7E-0C34-4D27-84FD-F822C24209DE}">
      <dgm:prSet/>
      <dgm:spPr/>
      <dgm:t>
        <a:bodyPr/>
        <a:lstStyle/>
        <a:p>
          <a:endParaRPr lang="en-US"/>
        </a:p>
      </dgm:t>
    </dgm:pt>
    <dgm:pt modelId="{652C953D-5182-4E44-A860-E0D7EFE0B9A2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575076E0-37FD-47AF-BAEF-5BAC82A6E66C}" type="parTrans" cxnId="{8C08F345-391C-4719-B5BE-A4C259378249}">
      <dgm:prSet/>
      <dgm:spPr/>
      <dgm:t>
        <a:bodyPr/>
        <a:lstStyle/>
        <a:p>
          <a:endParaRPr lang="en-US"/>
        </a:p>
      </dgm:t>
    </dgm:pt>
    <dgm:pt modelId="{7DBCAAF7-EE11-4DD6-ACDC-004F1CAB8758}" type="sibTrans" cxnId="{8C08F345-391C-4719-B5BE-A4C259378249}">
      <dgm:prSet/>
      <dgm:spPr/>
      <dgm:t>
        <a:bodyPr/>
        <a:lstStyle/>
        <a:p>
          <a:endParaRPr lang="en-US"/>
        </a:p>
      </dgm:t>
    </dgm:pt>
    <dgm:pt modelId="{ED3E6DDD-B38A-475F-B6EF-76E712588B70}">
      <dgm:prSet phldrT="[Text]"/>
      <dgm:spPr/>
      <dgm:t>
        <a:bodyPr/>
        <a:lstStyle/>
        <a:p>
          <a:r>
            <a:rPr lang="en-US" dirty="0" smtClean="0"/>
            <a:t>Authentication</a:t>
          </a:r>
          <a:endParaRPr lang="en-US" dirty="0"/>
        </a:p>
      </dgm:t>
    </dgm:pt>
    <dgm:pt modelId="{CDC90858-5C62-4343-A36E-0BBEEBBC9971}" type="parTrans" cxnId="{467344ED-D8A5-4A1A-BAAC-E579CED5BDEA}">
      <dgm:prSet/>
      <dgm:spPr/>
      <dgm:t>
        <a:bodyPr/>
        <a:lstStyle/>
        <a:p>
          <a:endParaRPr lang="en-US"/>
        </a:p>
      </dgm:t>
    </dgm:pt>
    <dgm:pt modelId="{C72FE4AD-DFDB-4B9B-B261-5A7E529CD00B}" type="sibTrans" cxnId="{467344ED-D8A5-4A1A-BAAC-E579CED5BDEA}">
      <dgm:prSet/>
      <dgm:spPr/>
      <dgm:t>
        <a:bodyPr/>
        <a:lstStyle/>
        <a:p>
          <a:endParaRPr lang="en-US"/>
        </a:p>
      </dgm:t>
    </dgm:pt>
    <dgm:pt modelId="{807AAE09-A6C1-464A-A3F6-AE9AA27EAB65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Message Integrity and Confidentiality</a:t>
          </a:r>
          <a:endParaRPr lang="en-US" dirty="0"/>
        </a:p>
      </dgm:t>
    </dgm:pt>
    <dgm:pt modelId="{F4A07A6A-9A8A-488E-897A-1E62ABA05982}" type="parTrans" cxnId="{0D2D9728-D1A1-4CE5-AB95-C088B20429AD}">
      <dgm:prSet/>
      <dgm:spPr/>
      <dgm:t>
        <a:bodyPr/>
        <a:lstStyle/>
        <a:p>
          <a:endParaRPr lang="en-US"/>
        </a:p>
      </dgm:t>
    </dgm:pt>
    <dgm:pt modelId="{CB0EF907-ABCF-4184-8D74-E86EC3D840CD}" type="sibTrans" cxnId="{0D2D9728-D1A1-4CE5-AB95-C088B20429AD}">
      <dgm:prSet/>
      <dgm:spPr/>
      <dgm:t>
        <a:bodyPr/>
        <a:lstStyle/>
        <a:p>
          <a:endParaRPr lang="en-US"/>
        </a:p>
      </dgm:t>
    </dgm:pt>
    <dgm:pt modelId="{62C580DD-347B-4418-BACE-00B2571E7CD2}">
      <dgm:prSet phldrT="[Text]"/>
      <dgm:spPr/>
      <dgm:t>
        <a:bodyPr/>
        <a:lstStyle/>
        <a:p>
          <a:r>
            <a:rPr lang="en-US" dirty="0" smtClean="0"/>
            <a:t>Security threats</a:t>
          </a:r>
          <a:endParaRPr lang="en-US" dirty="0"/>
        </a:p>
      </dgm:t>
    </dgm:pt>
    <dgm:pt modelId="{36F15072-29B2-45D8-97BD-A69D38CED323}" type="parTrans" cxnId="{678EF731-F213-4E84-BD99-ADF67C6FF739}">
      <dgm:prSet/>
      <dgm:spPr/>
      <dgm:t>
        <a:bodyPr/>
        <a:lstStyle/>
        <a:p>
          <a:endParaRPr lang="en-US"/>
        </a:p>
      </dgm:t>
    </dgm:pt>
    <dgm:pt modelId="{00650118-C588-4616-AC85-1A9C096B0A4C}" type="sibTrans" cxnId="{678EF731-F213-4E84-BD99-ADF67C6FF739}">
      <dgm:prSet/>
      <dgm:spPr/>
      <dgm:t>
        <a:bodyPr/>
        <a:lstStyle/>
        <a:p>
          <a:endParaRPr lang="en-US"/>
        </a:p>
      </dgm:t>
    </dgm:pt>
    <dgm:pt modelId="{5BB521AA-6968-4CE8-BA7C-E4348A2EB32B}">
      <dgm:prSet phldrT="[Text]"/>
      <dgm:spPr/>
      <dgm:t>
        <a:bodyPr/>
        <a:lstStyle/>
        <a:p>
          <a:r>
            <a:rPr lang="en-US" dirty="0" smtClean="0"/>
            <a:t>Policy and Mechanisms</a:t>
          </a:r>
          <a:endParaRPr lang="en-US" dirty="0"/>
        </a:p>
      </dgm:t>
    </dgm:pt>
    <dgm:pt modelId="{A60955A2-0964-4F15-B0AD-FC06A09F3BFE}" type="parTrans" cxnId="{63B18E45-38AF-47B2-9282-D7F0510E5A4F}">
      <dgm:prSet/>
      <dgm:spPr/>
      <dgm:t>
        <a:bodyPr/>
        <a:lstStyle/>
        <a:p>
          <a:endParaRPr lang="en-US"/>
        </a:p>
      </dgm:t>
    </dgm:pt>
    <dgm:pt modelId="{B5C5D5C7-E2A6-40BE-8D3A-27381E0F38E4}" type="sibTrans" cxnId="{63B18E45-38AF-47B2-9282-D7F0510E5A4F}">
      <dgm:prSet/>
      <dgm:spPr/>
      <dgm:t>
        <a:bodyPr/>
        <a:lstStyle/>
        <a:p>
          <a:endParaRPr lang="en-US"/>
        </a:p>
      </dgm:t>
    </dgm:pt>
    <dgm:pt modelId="{6AEB5823-23CF-4686-A832-90709B28E68E}">
      <dgm:prSet phldrT="[Text]"/>
      <dgm:spPr/>
      <dgm:t>
        <a:bodyPr/>
        <a:lstStyle/>
        <a:p>
          <a:r>
            <a:rPr lang="en-US" dirty="0" smtClean="0"/>
            <a:t>Types of systems</a:t>
          </a:r>
          <a:endParaRPr lang="en-US" dirty="0"/>
        </a:p>
      </dgm:t>
    </dgm:pt>
    <dgm:pt modelId="{6801334C-EE01-4BB4-A615-EDDBF8884B5B}" type="parTrans" cxnId="{877B30DB-3FF6-466B-8E28-AAD298A458A3}">
      <dgm:prSet/>
      <dgm:spPr/>
      <dgm:t>
        <a:bodyPr/>
        <a:lstStyle/>
        <a:p>
          <a:endParaRPr lang="en-US"/>
        </a:p>
      </dgm:t>
    </dgm:pt>
    <dgm:pt modelId="{FF4FF753-87F2-4FAD-B39F-D0722732FF42}" type="sibTrans" cxnId="{877B30DB-3FF6-466B-8E28-AAD298A458A3}">
      <dgm:prSet/>
      <dgm:spPr/>
      <dgm:t>
        <a:bodyPr/>
        <a:lstStyle/>
        <a:p>
          <a:endParaRPr lang="en-US"/>
        </a:p>
      </dgm:t>
    </dgm:pt>
    <dgm:pt modelId="{04955828-C4D5-47BF-A8A7-5205A6364E75}">
      <dgm:prSet phldrT="[Text]"/>
      <dgm:spPr/>
      <dgm:t>
        <a:bodyPr/>
        <a:lstStyle/>
        <a:p>
          <a:r>
            <a:rPr lang="en-US" dirty="0" smtClean="0"/>
            <a:t>Public-key systems</a:t>
          </a:r>
          <a:endParaRPr lang="en-US" dirty="0"/>
        </a:p>
      </dgm:t>
    </dgm:pt>
    <dgm:pt modelId="{3820C570-9DEA-4A64-A934-65B3BC4626F1}" type="parTrans" cxnId="{C6D7936A-DBBA-4708-94FB-693A0E652E48}">
      <dgm:prSet/>
      <dgm:spPr/>
      <dgm:t>
        <a:bodyPr/>
        <a:lstStyle/>
        <a:p>
          <a:endParaRPr lang="en-US"/>
        </a:p>
      </dgm:t>
    </dgm:pt>
    <dgm:pt modelId="{4FB9FAF9-C69C-4A1E-9FE7-039B7C03A66C}" type="sibTrans" cxnId="{C6D7936A-DBBA-4708-94FB-693A0E652E48}">
      <dgm:prSet/>
      <dgm:spPr/>
      <dgm:t>
        <a:bodyPr/>
        <a:lstStyle/>
        <a:p>
          <a:endParaRPr lang="en-US"/>
        </a:p>
      </dgm:t>
    </dgm:pt>
    <dgm:pt modelId="{D043923E-460C-4ADE-883C-893DCB35945F}">
      <dgm:prSet phldrT="[Text]"/>
      <dgm:spPr/>
      <dgm:t>
        <a:bodyPr/>
        <a:lstStyle/>
        <a:p>
          <a:r>
            <a:rPr lang="en-US" dirty="0" smtClean="0"/>
            <a:t>Cryptographic hash functions</a:t>
          </a:r>
          <a:endParaRPr lang="en-US" dirty="0"/>
        </a:p>
      </dgm:t>
    </dgm:pt>
    <dgm:pt modelId="{1128A17F-2084-4E7E-8267-ADC63E4E3CE8}" type="parTrans" cxnId="{42CBCC5E-BF07-4623-A1F8-3A3DC1FF5810}">
      <dgm:prSet/>
      <dgm:spPr/>
      <dgm:t>
        <a:bodyPr/>
        <a:lstStyle/>
        <a:p>
          <a:endParaRPr lang="en-US"/>
        </a:p>
      </dgm:t>
    </dgm:pt>
    <dgm:pt modelId="{7B88810F-1700-4E3A-AF81-9921E1B989AD}" type="sibTrans" cxnId="{42CBCC5E-BF07-4623-A1F8-3A3DC1FF5810}">
      <dgm:prSet/>
      <dgm:spPr/>
      <dgm:t>
        <a:bodyPr/>
        <a:lstStyle/>
        <a:p>
          <a:endParaRPr lang="en-US"/>
        </a:p>
      </dgm:t>
    </dgm:pt>
    <dgm:pt modelId="{4D155DD3-4749-405C-BDE0-92977C8ADF16}">
      <dgm:prSet phldrT="[Text]"/>
      <dgm:spPr/>
      <dgm:t>
        <a:bodyPr/>
        <a:lstStyle/>
        <a:p>
          <a:r>
            <a:rPr lang="en-US" dirty="0" smtClean="0"/>
            <a:t>Symmetric systems</a:t>
          </a:r>
          <a:endParaRPr lang="en-US" dirty="0"/>
        </a:p>
      </dgm:t>
    </dgm:pt>
    <dgm:pt modelId="{85E44E2E-93D0-4AF2-BD97-52719942944D}" type="parTrans" cxnId="{0EBEA802-8491-4DBB-8ACB-E61E1BFDF363}">
      <dgm:prSet/>
      <dgm:spPr/>
      <dgm:t>
        <a:bodyPr/>
        <a:lstStyle/>
        <a:p>
          <a:endParaRPr lang="en-US"/>
        </a:p>
      </dgm:t>
    </dgm:pt>
    <dgm:pt modelId="{440B7611-3E12-4B81-965F-0AB588BEF505}" type="sibTrans" cxnId="{0EBEA802-8491-4DBB-8ACB-E61E1BFDF363}">
      <dgm:prSet/>
      <dgm:spPr/>
      <dgm:t>
        <a:bodyPr/>
        <a:lstStyle/>
        <a:p>
          <a:endParaRPr lang="en-US"/>
        </a:p>
      </dgm:t>
    </dgm:pt>
    <dgm:pt modelId="{EA3E8AF7-1121-4901-AF39-34CE0B3026B1}">
      <dgm:prSet phldrT="[Text]"/>
      <dgm:spPr/>
      <dgm:t>
        <a:bodyPr/>
        <a:lstStyle/>
        <a:p>
          <a:r>
            <a:rPr lang="en-US" dirty="0" smtClean="0"/>
            <a:t>Protocols</a:t>
          </a:r>
          <a:endParaRPr lang="en-US" dirty="0"/>
        </a:p>
      </dgm:t>
    </dgm:pt>
    <dgm:pt modelId="{4BDB56B0-2011-43E6-BE8F-9705D2AB44AD}" type="parTrans" cxnId="{A4AB308D-E607-41CC-A5AF-4C501CEDE8BD}">
      <dgm:prSet/>
      <dgm:spPr/>
      <dgm:t>
        <a:bodyPr/>
        <a:lstStyle/>
        <a:p>
          <a:endParaRPr lang="en-US"/>
        </a:p>
      </dgm:t>
    </dgm:pt>
    <dgm:pt modelId="{1C566531-7781-4926-B21F-A56415596F64}" type="sibTrans" cxnId="{A4AB308D-E607-41CC-A5AF-4C501CEDE8BD}">
      <dgm:prSet/>
      <dgm:spPr/>
      <dgm:t>
        <a:bodyPr/>
        <a:lstStyle/>
        <a:p>
          <a:endParaRPr lang="en-US"/>
        </a:p>
      </dgm:t>
    </dgm:pt>
    <dgm:pt modelId="{FCB97600-FDB6-4D16-85E0-4E5BF5B396C8}">
      <dgm:prSet phldrT="[Text]"/>
      <dgm:spPr/>
      <dgm:t>
        <a:bodyPr/>
        <a:lstStyle/>
        <a:p>
          <a:r>
            <a:rPr lang="en-US" dirty="0" smtClean="0"/>
            <a:t>DES</a:t>
          </a:r>
          <a:endParaRPr lang="en-US" dirty="0"/>
        </a:p>
      </dgm:t>
    </dgm:pt>
    <dgm:pt modelId="{4840292D-875F-4745-8977-24FA586EB178}" type="parTrans" cxnId="{E3D24BB2-79A7-4E0B-8179-2D7BB8C6F6F0}">
      <dgm:prSet/>
      <dgm:spPr/>
      <dgm:t>
        <a:bodyPr/>
        <a:lstStyle/>
        <a:p>
          <a:endParaRPr lang="en-US"/>
        </a:p>
      </dgm:t>
    </dgm:pt>
    <dgm:pt modelId="{F3AD868C-105B-48B6-8CD7-2F70A21555C9}" type="sibTrans" cxnId="{E3D24BB2-79A7-4E0B-8179-2D7BB8C6F6F0}">
      <dgm:prSet/>
      <dgm:spPr/>
      <dgm:t>
        <a:bodyPr/>
        <a:lstStyle/>
        <a:p>
          <a:endParaRPr lang="en-US"/>
        </a:p>
      </dgm:t>
    </dgm:pt>
    <dgm:pt modelId="{838EA1B0-4DE0-4617-88E0-FB5954884C42}">
      <dgm:prSet phldrT="[Text]"/>
      <dgm:spPr/>
      <dgm:t>
        <a:bodyPr/>
        <a:lstStyle/>
        <a:p>
          <a:r>
            <a:rPr lang="en-US" dirty="0" smtClean="0"/>
            <a:t>RSA</a:t>
          </a:r>
          <a:endParaRPr lang="en-US" dirty="0"/>
        </a:p>
      </dgm:t>
    </dgm:pt>
    <dgm:pt modelId="{8064F78C-C924-4B91-A0FC-CFCA5885E771}" type="parTrans" cxnId="{0E880308-0C80-4942-9D35-018FEF2ED5C4}">
      <dgm:prSet/>
      <dgm:spPr/>
      <dgm:t>
        <a:bodyPr/>
        <a:lstStyle/>
        <a:p>
          <a:endParaRPr lang="en-US"/>
        </a:p>
      </dgm:t>
    </dgm:pt>
    <dgm:pt modelId="{4CE1029B-CD57-4A9F-A90E-F36569749611}" type="sibTrans" cxnId="{0E880308-0C80-4942-9D35-018FEF2ED5C4}">
      <dgm:prSet/>
      <dgm:spPr/>
      <dgm:t>
        <a:bodyPr/>
        <a:lstStyle/>
        <a:p>
          <a:endParaRPr lang="en-US"/>
        </a:p>
      </dgm:t>
    </dgm:pt>
    <dgm:pt modelId="{17648CC9-DE3C-4A20-922F-7DF993A0E1CD}">
      <dgm:prSet phldrT="[Text]"/>
      <dgm:spPr/>
      <dgm:t>
        <a:bodyPr/>
        <a:lstStyle/>
        <a:p>
          <a:r>
            <a:rPr lang="en-US" dirty="0" smtClean="0"/>
            <a:t>Hybrid</a:t>
          </a:r>
          <a:endParaRPr lang="en-US" dirty="0"/>
        </a:p>
      </dgm:t>
    </dgm:pt>
    <dgm:pt modelId="{3BC5A2DB-EE9D-4F58-BBD5-E617A8A7301A}" type="parTrans" cxnId="{D40F5021-3121-4A20-84CF-0783FF492159}">
      <dgm:prSet/>
      <dgm:spPr/>
      <dgm:t>
        <a:bodyPr/>
        <a:lstStyle/>
        <a:p>
          <a:endParaRPr lang="en-US"/>
        </a:p>
      </dgm:t>
    </dgm:pt>
    <dgm:pt modelId="{BC6AE541-A6A5-49B8-9351-E32504EA0102}" type="sibTrans" cxnId="{D40F5021-3121-4A20-84CF-0783FF492159}">
      <dgm:prSet/>
      <dgm:spPr/>
      <dgm:t>
        <a:bodyPr/>
        <a:lstStyle/>
        <a:p>
          <a:endParaRPr lang="en-US"/>
        </a:p>
      </dgm:t>
    </dgm:pt>
    <dgm:pt modelId="{30B0D6FB-CD2F-416D-9A79-7E037FEC636E}">
      <dgm:prSet phldrT="[Text]"/>
      <dgm:spPr/>
      <dgm:t>
        <a:bodyPr/>
        <a:lstStyle/>
        <a:p>
          <a:r>
            <a:rPr lang="en-US" dirty="0" smtClean="0"/>
            <a:t>Shared Secret Key based Authentication</a:t>
          </a:r>
          <a:endParaRPr lang="en-US" dirty="0"/>
        </a:p>
      </dgm:t>
    </dgm:pt>
    <dgm:pt modelId="{86CA72D1-EA8C-4B4F-B3F3-F7582DB83160}" type="parTrans" cxnId="{51F821D2-B24A-4D4D-889E-5F26468971BA}">
      <dgm:prSet/>
      <dgm:spPr/>
      <dgm:t>
        <a:bodyPr/>
        <a:lstStyle/>
        <a:p>
          <a:endParaRPr lang="en-US"/>
        </a:p>
      </dgm:t>
    </dgm:pt>
    <dgm:pt modelId="{66E133F7-2BE1-462E-B517-F599DC6E5849}" type="sibTrans" cxnId="{51F821D2-B24A-4D4D-889E-5F26468971BA}">
      <dgm:prSet/>
      <dgm:spPr/>
      <dgm:t>
        <a:bodyPr/>
        <a:lstStyle/>
        <a:p>
          <a:endParaRPr lang="en-US"/>
        </a:p>
      </dgm:t>
    </dgm:pt>
    <dgm:pt modelId="{2475C331-2A89-4E1D-8199-8057D17C5DE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US" dirty="0" smtClean="0"/>
            <a:t>Authentication using a Key Distribution Center</a:t>
          </a:r>
          <a:endParaRPr lang="en-US" dirty="0"/>
        </a:p>
      </dgm:t>
    </dgm:pt>
    <dgm:pt modelId="{E7EA1A52-9B25-4276-8DD3-4376A89D5410}" type="parTrans" cxnId="{B7800E6F-A7D6-4811-9B0F-DA041E26C349}">
      <dgm:prSet/>
      <dgm:spPr/>
      <dgm:t>
        <a:bodyPr/>
        <a:lstStyle/>
        <a:p>
          <a:endParaRPr lang="en-US"/>
        </a:p>
      </dgm:t>
    </dgm:pt>
    <dgm:pt modelId="{84EA6C67-0FCE-4C88-837B-BAE3D5DF38FB}" type="sibTrans" cxnId="{B7800E6F-A7D6-4811-9B0F-DA041E26C349}">
      <dgm:prSet/>
      <dgm:spPr/>
      <dgm:t>
        <a:bodyPr/>
        <a:lstStyle/>
        <a:p>
          <a:endParaRPr lang="en-US"/>
        </a:p>
      </dgm:t>
    </dgm:pt>
    <dgm:pt modelId="{F1ECD208-A294-4A58-9024-A7D8A98428C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US" dirty="0" smtClean="0"/>
            <a:t>Authentication using Public-key Cryptography</a:t>
          </a:r>
          <a:endParaRPr lang="en-US" dirty="0"/>
        </a:p>
      </dgm:t>
    </dgm:pt>
    <dgm:pt modelId="{D9F37F40-74E0-4F81-8B57-2C411DAFEEDD}" type="parTrans" cxnId="{622FA7D8-67EC-4191-A38B-9870718998B7}">
      <dgm:prSet/>
      <dgm:spPr/>
      <dgm:t>
        <a:bodyPr/>
        <a:lstStyle/>
        <a:p>
          <a:endParaRPr lang="en-US"/>
        </a:p>
      </dgm:t>
    </dgm:pt>
    <dgm:pt modelId="{FC14082E-3223-4290-8FC0-429B9530E53D}" type="sibTrans" cxnId="{622FA7D8-67EC-4191-A38B-9870718998B7}">
      <dgm:prSet/>
      <dgm:spPr/>
      <dgm:t>
        <a:bodyPr/>
        <a:lstStyle/>
        <a:p>
          <a:endParaRPr lang="en-US"/>
        </a:p>
      </dgm:t>
    </dgm:pt>
    <dgm:pt modelId="{ADC68446-91E8-4949-9360-2B7CD8A73A7B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Secure Group Communication</a:t>
          </a:r>
          <a:endParaRPr lang="en-US" dirty="0"/>
        </a:p>
      </dgm:t>
    </dgm:pt>
    <dgm:pt modelId="{D8B3E018-9595-4188-A528-84FE797103BE}" type="parTrans" cxnId="{3A237A52-3EF8-4562-80A2-6725A6FC2095}">
      <dgm:prSet/>
      <dgm:spPr/>
      <dgm:t>
        <a:bodyPr/>
        <a:lstStyle/>
        <a:p>
          <a:endParaRPr lang="en-US"/>
        </a:p>
      </dgm:t>
    </dgm:pt>
    <dgm:pt modelId="{DED64CF2-9F49-49DD-8BF8-A668EBD6E638}" type="sibTrans" cxnId="{3A237A52-3EF8-4562-80A2-6725A6FC2095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B04EFCC3-F073-4F2A-B482-CECC738B42A5}" type="pres">
      <dgm:prSet presAssocID="{242BD809-15A7-4231-B767-10F014C708F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2C3A35A-67CC-4A21-9EE4-777BEDDAF766}" type="pres">
      <dgm:prSet presAssocID="{57F3A5F5-EDD4-48C1-A26D-A34CE6F6CC8B}" presName="hierRoot2" presStyleCnt="0"/>
      <dgm:spPr/>
    </dgm:pt>
    <dgm:pt modelId="{62FABCF8-1F32-40CC-BD86-B94816FE4484}" type="pres">
      <dgm:prSet presAssocID="{57F3A5F5-EDD4-48C1-A26D-A34CE6F6CC8B}" presName="composite2" presStyleCnt="0"/>
      <dgm:spPr/>
    </dgm:pt>
    <dgm:pt modelId="{2D4F5294-F671-49AF-BA4E-4DCFD223B0FE}" type="pres">
      <dgm:prSet presAssocID="{57F3A5F5-EDD4-48C1-A26D-A34CE6F6CC8B}" presName="background2" presStyleLbl="node2" presStyleIdx="0" presStyleCnt="3"/>
      <dgm:spPr/>
    </dgm:pt>
    <dgm:pt modelId="{80189BEC-872F-4F42-B072-914D5490D459}" type="pres">
      <dgm:prSet presAssocID="{57F3A5F5-EDD4-48C1-A26D-A34CE6F6CC8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EDF239-B1AB-4B62-AF97-356C69E09389}" type="pres">
      <dgm:prSet presAssocID="{57F3A5F5-EDD4-48C1-A26D-A34CE6F6CC8B}" presName="hierChild3" presStyleCnt="0"/>
      <dgm:spPr/>
    </dgm:pt>
    <dgm:pt modelId="{85FA84C4-F882-400A-B5F1-72F3E17A55C4}" type="pres">
      <dgm:prSet presAssocID="{36F15072-29B2-45D8-97BD-A69D38CED323}" presName="Name17" presStyleLbl="parChTrans1D3" presStyleIdx="0" presStyleCnt="8"/>
      <dgm:spPr/>
      <dgm:t>
        <a:bodyPr/>
        <a:lstStyle/>
        <a:p>
          <a:endParaRPr lang="en-US"/>
        </a:p>
      </dgm:t>
    </dgm:pt>
    <dgm:pt modelId="{0A40EC29-B7B6-46E3-8F67-C6035468CED0}" type="pres">
      <dgm:prSet presAssocID="{62C580DD-347B-4418-BACE-00B2571E7CD2}" presName="hierRoot3" presStyleCnt="0"/>
      <dgm:spPr/>
    </dgm:pt>
    <dgm:pt modelId="{8BD37456-0E9F-4B20-ACBC-AA8E95834933}" type="pres">
      <dgm:prSet presAssocID="{62C580DD-347B-4418-BACE-00B2571E7CD2}" presName="composite3" presStyleCnt="0"/>
      <dgm:spPr/>
    </dgm:pt>
    <dgm:pt modelId="{F1FEAE44-5ECE-4212-B451-6B175461AC3C}" type="pres">
      <dgm:prSet presAssocID="{62C580DD-347B-4418-BACE-00B2571E7CD2}" presName="background3" presStyleLbl="node3" presStyleIdx="0" presStyleCnt="8"/>
      <dgm:spPr/>
    </dgm:pt>
    <dgm:pt modelId="{0EEDD1A8-54F2-44CC-9F09-0CFFEC8C1B84}" type="pres">
      <dgm:prSet presAssocID="{62C580DD-347B-4418-BACE-00B2571E7CD2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7E77F1-5653-4CD8-A655-2090C23A790E}" type="pres">
      <dgm:prSet presAssocID="{62C580DD-347B-4418-BACE-00B2571E7CD2}" presName="hierChild4" presStyleCnt="0"/>
      <dgm:spPr/>
    </dgm:pt>
    <dgm:pt modelId="{B5ECB451-EA6D-44BD-9212-71EB30534275}" type="pres">
      <dgm:prSet presAssocID="{A60955A2-0964-4F15-B0AD-FC06A09F3BFE}" presName="Name17" presStyleLbl="parChTrans1D3" presStyleIdx="1" presStyleCnt="8"/>
      <dgm:spPr/>
      <dgm:t>
        <a:bodyPr/>
        <a:lstStyle/>
        <a:p>
          <a:endParaRPr lang="en-US"/>
        </a:p>
      </dgm:t>
    </dgm:pt>
    <dgm:pt modelId="{70EFB4CB-88DE-4D0C-BC43-C8EB0E2CF465}" type="pres">
      <dgm:prSet presAssocID="{5BB521AA-6968-4CE8-BA7C-E4348A2EB32B}" presName="hierRoot3" presStyleCnt="0"/>
      <dgm:spPr/>
    </dgm:pt>
    <dgm:pt modelId="{FEBD47D5-8F94-461D-B2D7-F2E0E51BA006}" type="pres">
      <dgm:prSet presAssocID="{5BB521AA-6968-4CE8-BA7C-E4348A2EB32B}" presName="composite3" presStyleCnt="0"/>
      <dgm:spPr/>
    </dgm:pt>
    <dgm:pt modelId="{9C3FEA74-A84D-434A-88B5-80DE9CE61E80}" type="pres">
      <dgm:prSet presAssocID="{5BB521AA-6968-4CE8-BA7C-E4348A2EB32B}" presName="background3" presStyleLbl="node3" presStyleIdx="1" presStyleCnt="8"/>
      <dgm:spPr/>
    </dgm:pt>
    <dgm:pt modelId="{2C89F95F-31F0-494A-9582-5648F0D93915}" type="pres">
      <dgm:prSet presAssocID="{5BB521AA-6968-4CE8-BA7C-E4348A2EB32B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FDB012-F2AB-4C0F-8136-EAB05BD73752}" type="pres">
      <dgm:prSet presAssocID="{5BB521AA-6968-4CE8-BA7C-E4348A2EB32B}" presName="hierChild4" presStyleCnt="0"/>
      <dgm:spPr/>
    </dgm:pt>
    <dgm:pt modelId="{3839669D-A321-4865-8B8C-C3EB43E0C0ED}" type="pres">
      <dgm:prSet presAssocID="{4CC3D1B2-FB54-4778-BE52-28FB91483D7D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860E2A1-9B71-48BD-931A-84771EF19C2D}" type="pres">
      <dgm:prSet presAssocID="{E898AA19-3DCA-4015-BF05-A6EB5708F6B6}" presName="hierRoot2" presStyleCnt="0"/>
      <dgm:spPr/>
    </dgm:pt>
    <dgm:pt modelId="{299D11A7-037F-4AFC-A890-CED505BB991F}" type="pres">
      <dgm:prSet presAssocID="{E898AA19-3DCA-4015-BF05-A6EB5708F6B6}" presName="composite2" presStyleCnt="0"/>
      <dgm:spPr/>
    </dgm:pt>
    <dgm:pt modelId="{75D7AC99-48D0-4CE2-B2B9-A686692F7381}" type="pres">
      <dgm:prSet presAssocID="{E898AA19-3DCA-4015-BF05-A6EB5708F6B6}" presName="background2" presStyleLbl="node2" presStyleIdx="1" presStyleCnt="3"/>
      <dgm:spPr/>
    </dgm:pt>
    <dgm:pt modelId="{EF9771FD-664F-41C6-ABFC-EDC7955ABCAD}" type="pres">
      <dgm:prSet presAssocID="{E898AA19-3DCA-4015-BF05-A6EB5708F6B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75F0D-CAC2-4625-836F-E55EB2ED0925}" type="pres">
      <dgm:prSet presAssocID="{E898AA19-3DCA-4015-BF05-A6EB5708F6B6}" presName="hierChild3" presStyleCnt="0"/>
      <dgm:spPr/>
    </dgm:pt>
    <dgm:pt modelId="{83040958-593C-4188-B3FC-729B18E58C16}" type="pres">
      <dgm:prSet presAssocID="{6801334C-EE01-4BB4-A615-EDDBF8884B5B}" presName="Name17" presStyleLbl="parChTrans1D3" presStyleIdx="2" presStyleCnt="8"/>
      <dgm:spPr/>
      <dgm:t>
        <a:bodyPr/>
        <a:lstStyle/>
        <a:p>
          <a:endParaRPr lang="en-US"/>
        </a:p>
      </dgm:t>
    </dgm:pt>
    <dgm:pt modelId="{EC7A5E17-E47D-4D0D-A3E6-2A228865BD65}" type="pres">
      <dgm:prSet presAssocID="{6AEB5823-23CF-4686-A832-90709B28E68E}" presName="hierRoot3" presStyleCnt="0"/>
      <dgm:spPr/>
    </dgm:pt>
    <dgm:pt modelId="{02730CBD-D402-4E95-BBB9-5F7B704B7DD2}" type="pres">
      <dgm:prSet presAssocID="{6AEB5823-23CF-4686-A832-90709B28E68E}" presName="composite3" presStyleCnt="0"/>
      <dgm:spPr/>
    </dgm:pt>
    <dgm:pt modelId="{5154B475-3AE1-4054-84A9-2803D747CC81}" type="pres">
      <dgm:prSet presAssocID="{6AEB5823-23CF-4686-A832-90709B28E68E}" presName="background3" presStyleLbl="node3" presStyleIdx="2" presStyleCnt="8"/>
      <dgm:spPr/>
    </dgm:pt>
    <dgm:pt modelId="{C9F1900D-EE14-427B-8E66-353A2BC790A8}" type="pres">
      <dgm:prSet presAssocID="{6AEB5823-23CF-4686-A832-90709B28E68E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A2E7D0-4F9E-4546-B618-6D52C8D5C7D1}" type="pres">
      <dgm:prSet presAssocID="{6AEB5823-23CF-4686-A832-90709B28E68E}" presName="hierChild4" presStyleCnt="0"/>
      <dgm:spPr/>
    </dgm:pt>
    <dgm:pt modelId="{D89B5914-E27D-4BA3-8C43-77E4FBE3BF1A}" type="pres">
      <dgm:prSet presAssocID="{85E44E2E-93D0-4AF2-BD97-52719942944D}" presName="Name23" presStyleLbl="parChTrans1D4" presStyleIdx="0" presStyleCnt="8"/>
      <dgm:spPr/>
      <dgm:t>
        <a:bodyPr/>
        <a:lstStyle/>
        <a:p>
          <a:endParaRPr lang="en-US"/>
        </a:p>
      </dgm:t>
    </dgm:pt>
    <dgm:pt modelId="{E9C3F68B-AA73-4419-9902-AA9317791216}" type="pres">
      <dgm:prSet presAssocID="{4D155DD3-4749-405C-BDE0-92977C8ADF16}" presName="hierRoot4" presStyleCnt="0"/>
      <dgm:spPr/>
    </dgm:pt>
    <dgm:pt modelId="{9683DCC6-C4F6-4826-AD49-046F9A2DE8D1}" type="pres">
      <dgm:prSet presAssocID="{4D155DD3-4749-405C-BDE0-92977C8ADF16}" presName="composite4" presStyleCnt="0"/>
      <dgm:spPr/>
    </dgm:pt>
    <dgm:pt modelId="{32B17783-6244-4397-8F07-12E979BD78B7}" type="pres">
      <dgm:prSet presAssocID="{4D155DD3-4749-405C-BDE0-92977C8ADF16}" presName="background4" presStyleLbl="node4" presStyleIdx="0" presStyleCnt="8"/>
      <dgm:spPr/>
    </dgm:pt>
    <dgm:pt modelId="{1EA8E4EB-987F-4DE0-9E30-ED3F582C00AA}" type="pres">
      <dgm:prSet presAssocID="{4D155DD3-4749-405C-BDE0-92977C8ADF16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928E3E-8CEA-498C-B549-555F8A86985F}" type="pres">
      <dgm:prSet presAssocID="{4D155DD3-4749-405C-BDE0-92977C8ADF16}" presName="hierChild5" presStyleCnt="0"/>
      <dgm:spPr/>
    </dgm:pt>
    <dgm:pt modelId="{B8BC65C2-80D1-4617-8AC9-46AE1F885972}" type="pres">
      <dgm:prSet presAssocID="{3820C570-9DEA-4A64-A934-65B3BC4626F1}" presName="Name23" presStyleLbl="parChTrans1D4" presStyleIdx="1" presStyleCnt="8"/>
      <dgm:spPr/>
      <dgm:t>
        <a:bodyPr/>
        <a:lstStyle/>
        <a:p>
          <a:endParaRPr lang="en-US"/>
        </a:p>
      </dgm:t>
    </dgm:pt>
    <dgm:pt modelId="{0279801F-D691-4DA9-9911-795C218F741C}" type="pres">
      <dgm:prSet presAssocID="{04955828-C4D5-47BF-A8A7-5205A6364E75}" presName="hierRoot4" presStyleCnt="0"/>
      <dgm:spPr/>
    </dgm:pt>
    <dgm:pt modelId="{DCC99A65-2943-4499-B4D6-07E03A87905E}" type="pres">
      <dgm:prSet presAssocID="{04955828-C4D5-47BF-A8A7-5205A6364E75}" presName="composite4" presStyleCnt="0"/>
      <dgm:spPr/>
    </dgm:pt>
    <dgm:pt modelId="{648C3807-ACA8-41DE-932D-8DAD42001D87}" type="pres">
      <dgm:prSet presAssocID="{04955828-C4D5-47BF-A8A7-5205A6364E75}" presName="background4" presStyleLbl="node4" presStyleIdx="1" presStyleCnt="8"/>
      <dgm:spPr/>
    </dgm:pt>
    <dgm:pt modelId="{A93D20C1-2859-4B8C-94E6-151D618B0051}" type="pres">
      <dgm:prSet presAssocID="{04955828-C4D5-47BF-A8A7-5205A6364E7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8FC58-9FE7-4B38-B5CB-1D779536AD3C}" type="pres">
      <dgm:prSet presAssocID="{04955828-C4D5-47BF-A8A7-5205A6364E75}" presName="hierChild5" presStyleCnt="0"/>
      <dgm:spPr/>
    </dgm:pt>
    <dgm:pt modelId="{748CE527-CC95-4958-A5A3-7A402750AE13}" type="pres">
      <dgm:prSet presAssocID="{1128A17F-2084-4E7E-8267-ADC63E4E3CE8}" presName="Name17" presStyleLbl="parChTrans1D3" presStyleIdx="3" presStyleCnt="8"/>
      <dgm:spPr/>
      <dgm:t>
        <a:bodyPr/>
        <a:lstStyle/>
        <a:p>
          <a:endParaRPr lang="en-US"/>
        </a:p>
      </dgm:t>
    </dgm:pt>
    <dgm:pt modelId="{6CE14BE4-6C40-4C0C-A584-4D7D2AD75885}" type="pres">
      <dgm:prSet presAssocID="{D043923E-460C-4ADE-883C-893DCB35945F}" presName="hierRoot3" presStyleCnt="0"/>
      <dgm:spPr/>
    </dgm:pt>
    <dgm:pt modelId="{B39FC095-C929-49EB-B2CC-CDB11A9ED5AF}" type="pres">
      <dgm:prSet presAssocID="{D043923E-460C-4ADE-883C-893DCB35945F}" presName="composite3" presStyleCnt="0"/>
      <dgm:spPr/>
    </dgm:pt>
    <dgm:pt modelId="{04140DFE-F78A-4884-BE9C-A102A78E4FAD}" type="pres">
      <dgm:prSet presAssocID="{D043923E-460C-4ADE-883C-893DCB35945F}" presName="background3" presStyleLbl="node3" presStyleIdx="3" presStyleCnt="8"/>
      <dgm:spPr/>
    </dgm:pt>
    <dgm:pt modelId="{C4281511-4B7A-4D1C-B981-B08866D00DA0}" type="pres">
      <dgm:prSet presAssocID="{D043923E-460C-4ADE-883C-893DCB35945F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502F40-B483-46CE-B435-C82DD4666752}" type="pres">
      <dgm:prSet presAssocID="{D043923E-460C-4ADE-883C-893DCB35945F}" presName="hierChild4" presStyleCnt="0"/>
      <dgm:spPr/>
    </dgm:pt>
    <dgm:pt modelId="{62797757-1553-4BB1-AFA2-C93319215CD4}" type="pres">
      <dgm:prSet presAssocID="{4BDB56B0-2011-43E6-BE8F-9705D2AB44AD}" presName="Name17" presStyleLbl="parChTrans1D3" presStyleIdx="4" presStyleCnt="8"/>
      <dgm:spPr/>
      <dgm:t>
        <a:bodyPr/>
        <a:lstStyle/>
        <a:p>
          <a:endParaRPr lang="en-US"/>
        </a:p>
      </dgm:t>
    </dgm:pt>
    <dgm:pt modelId="{0FA79257-DEBF-4B8D-AF07-6FB9463C27AA}" type="pres">
      <dgm:prSet presAssocID="{EA3E8AF7-1121-4901-AF39-34CE0B3026B1}" presName="hierRoot3" presStyleCnt="0"/>
      <dgm:spPr/>
    </dgm:pt>
    <dgm:pt modelId="{F267DC8E-2BE1-4C9C-9FB7-082DD212BE7B}" type="pres">
      <dgm:prSet presAssocID="{EA3E8AF7-1121-4901-AF39-34CE0B3026B1}" presName="composite3" presStyleCnt="0"/>
      <dgm:spPr/>
    </dgm:pt>
    <dgm:pt modelId="{69233061-8B1B-4ECD-9BF1-E1D7AE97F9A5}" type="pres">
      <dgm:prSet presAssocID="{EA3E8AF7-1121-4901-AF39-34CE0B3026B1}" presName="background3" presStyleLbl="node3" presStyleIdx="4" presStyleCnt="8"/>
      <dgm:spPr/>
    </dgm:pt>
    <dgm:pt modelId="{0F72DAFE-0BFE-48EF-AA8A-FF5FA48E4E96}" type="pres">
      <dgm:prSet presAssocID="{EA3E8AF7-1121-4901-AF39-34CE0B3026B1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9E68EE-1D30-4003-BD90-C60545773DE0}" type="pres">
      <dgm:prSet presAssocID="{EA3E8AF7-1121-4901-AF39-34CE0B3026B1}" presName="hierChild4" presStyleCnt="0"/>
      <dgm:spPr/>
    </dgm:pt>
    <dgm:pt modelId="{462CF1BA-5B2A-46A5-8491-5B085D235245}" type="pres">
      <dgm:prSet presAssocID="{4840292D-875F-4745-8977-24FA586EB178}" presName="Name23" presStyleLbl="parChTrans1D4" presStyleIdx="2" presStyleCnt="8"/>
      <dgm:spPr/>
      <dgm:t>
        <a:bodyPr/>
        <a:lstStyle/>
        <a:p>
          <a:endParaRPr lang="en-US"/>
        </a:p>
      </dgm:t>
    </dgm:pt>
    <dgm:pt modelId="{360C6A9A-0028-499E-AE8B-EDC1B5C58203}" type="pres">
      <dgm:prSet presAssocID="{FCB97600-FDB6-4D16-85E0-4E5BF5B396C8}" presName="hierRoot4" presStyleCnt="0"/>
      <dgm:spPr/>
    </dgm:pt>
    <dgm:pt modelId="{AB2C47F3-50CF-4C71-93A2-8327A40C98B4}" type="pres">
      <dgm:prSet presAssocID="{FCB97600-FDB6-4D16-85E0-4E5BF5B396C8}" presName="composite4" presStyleCnt="0"/>
      <dgm:spPr/>
    </dgm:pt>
    <dgm:pt modelId="{93CF1F29-2983-4AF9-92F9-2AFC777B1F13}" type="pres">
      <dgm:prSet presAssocID="{FCB97600-FDB6-4D16-85E0-4E5BF5B396C8}" presName="background4" presStyleLbl="node4" presStyleIdx="2" presStyleCnt="8"/>
      <dgm:spPr/>
    </dgm:pt>
    <dgm:pt modelId="{A6B094F2-1D88-4CD8-AA4E-BCAA273B45E7}" type="pres">
      <dgm:prSet presAssocID="{FCB97600-FDB6-4D16-85E0-4E5BF5B396C8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FAEEE8-1CEE-46F0-803A-E8C8DF1E0B91}" type="pres">
      <dgm:prSet presAssocID="{FCB97600-FDB6-4D16-85E0-4E5BF5B396C8}" presName="hierChild5" presStyleCnt="0"/>
      <dgm:spPr/>
    </dgm:pt>
    <dgm:pt modelId="{200C8657-0887-47B8-B96F-738DCFA28181}" type="pres">
      <dgm:prSet presAssocID="{8064F78C-C924-4B91-A0FC-CFCA5885E771}" presName="Name23" presStyleLbl="parChTrans1D4" presStyleIdx="3" presStyleCnt="8"/>
      <dgm:spPr/>
      <dgm:t>
        <a:bodyPr/>
        <a:lstStyle/>
        <a:p>
          <a:endParaRPr lang="en-US"/>
        </a:p>
      </dgm:t>
    </dgm:pt>
    <dgm:pt modelId="{971EA41B-7C37-489A-A0A7-EAF26B24FBD3}" type="pres">
      <dgm:prSet presAssocID="{838EA1B0-4DE0-4617-88E0-FB5954884C42}" presName="hierRoot4" presStyleCnt="0"/>
      <dgm:spPr/>
    </dgm:pt>
    <dgm:pt modelId="{30EB10E9-3990-4D65-ABCE-432C5DE2726A}" type="pres">
      <dgm:prSet presAssocID="{838EA1B0-4DE0-4617-88E0-FB5954884C42}" presName="composite4" presStyleCnt="0"/>
      <dgm:spPr/>
    </dgm:pt>
    <dgm:pt modelId="{5E6274BD-BDF8-46A0-9847-3A76A979814D}" type="pres">
      <dgm:prSet presAssocID="{838EA1B0-4DE0-4617-88E0-FB5954884C42}" presName="background4" presStyleLbl="node4" presStyleIdx="3" presStyleCnt="8"/>
      <dgm:spPr/>
    </dgm:pt>
    <dgm:pt modelId="{69AE1ACE-0FF6-4689-A0BE-D8A5ABA25B21}" type="pres">
      <dgm:prSet presAssocID="{838EA1B0-4DE0-4617-88E0-FB5954884C42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F3CAE8-4C1A-46D9-9461-B79BFB0E0287}" type="pres">
      <dgm:prSet presAssocID="{838EA1B0-4DE0-4617-88E0-FB5954884C42}" presName="hierChild5" presStyleCnt="0"/>
      <dgm:spPr/>
    </dgm:pt>
    <dgm:pt modelId="{78A19A52-1A0A-4329-ABAF-C55B47EF71C3}" type="pres">
      <dgm:prSet presAssocID="{3BC5A2DB-EE9D-4F58-BBD5-E617A8A7301A}" presName="Name23" presStyleLbl="parChTrans1D4" presStyleIdx="4" presStyleCnt="8"/>
      <dgm:spPr/>
      <dgm:t>
        <a:bodyPr/>
        <a:lstStyle/>
        <a:p>
          <a:endParaRPr lang="en-US"/>
        </a:p>
      </dgm:t>
    </dgm:pt>
    <dgm:pt modelId="{460F6BD7-774F-4D45-B406-57E9FF240017}" type="pres">
      <dgm:prSet presAssocID="{17648CC9-DE3C-4A20-922F-7DF993A0E1CD}" presName="hierRoot4" presStyleCnt="0"/>
      <dgm:spPr/>
    </dgm:pt>
    <dgm:pt modelId="{1AC9FBB2-5D18-4F3B-B333-6F37F2BB2BC3}" type="pres">
      <dgm:prSet presAssocID="{17648CC9-DE3C-4A20-922F-7DF993A0E1CD}" presName="composite4" presStyleCnt="0"/>
      <dgm:spPr/>
    </dgm:pt>
    <dgm:pt modelId="{BC2FC07D-C3CC-4409-B6AD-E87272D1793D}" type="pres">
      <dgm:prSet presAssocID="{17648CC9-DE3C-4A20-922F-7DF993A0E1CD}" presName="background4" presStyleLbl="node4" presStyleIdx="4" presStyleCnt="8"/>
      <dgm:spPr/>
    </dgm:pt>
    <dgm:pt modelId="{D86493C3-CF6D-446C-BDB1-454D2606B908}" type="pres">
      <dgm:prSet presAssocID="{17648CC9-DE3C-4A20-922F-7DF993A0E1CD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D1C3F-B082-4F09-BFB4-6BE52A60DB25}" type="pres">
      <dgm:prSet presAssocID="{17648CC9-DE3C-4A20-922F-7DF993A0E1CD}" presName="hierChild5" presStyleCnt="0"/>
      <dgm:spPr/>
    </dgm:pt>
    <dgm:pt modelId="{AD377181-993E-4DB9-BB99-1FE50855A44E}" type="pres">
      <dgm:prSet presAssocID="{575076E0-37FD-47AF-BAEF-5BAC82A6E66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E464ACB-F7A9-4CBA-BA52-BE7490E7F2BF}" type="pres">
      <dgm:prSet presAssocID="{652C953D-5182-4E44-A860-E0D7EFE0B9A2}" presName="hierRoot2" presStyleCnt="0"/>
      <dgm:spPr/>
    </dgm:pt>
    <dgm:pt modelId="{EEC418C6-33D1-41B3-82BC-14BE7F1EE82D}" type="pres">
      <dgm:prSet presAssocID="{652C953D-5182-4E44-A860-E0D7EFE0B9A2}" presName="composite2" presStyleCnt="0"/>
      <dgm:spPr/>
    </dgm:pt>
    <dgm:pt modelId="{99E98DD3-14A4-44D4-8495-18B4B70E93AC}" type="pres">
      <dgm:prSet presAssocID="{652C953D-5182-4E44-A860-E0D7EFE0B9A2}" presName="background2" presStyleLbl="node2" presStyleIdx="2" presStyleCnt="3"/>
      <dgm:spPr/>
    </dgm:pt>
    <dgm:pt modelId="{419BAE81-116F-4786-8F98-9F21A4C6408F}" type="pres">
      <dgm:prSet presAssocID="{652C953D-5182-4E44-A860-E0D7EFE0B9A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19B31-C94C-4F35-BA32-EBEE3FFD089C}" type="pres">
      <dgm:prSet presAssocID="{652C953D-5182-4E44-A860-E0D7EFE0B9A2}" presName="hierChild3" presStyleCnt="0"/>
      <dgm:spPr/>
    </dgm:pt>
    <dgm:pt modelId="{2817D335-30EC-4C48-999F-C1A073D6B590}" type="pres">
      <dgm:prSet presAssocID="{CDC90858-5C62-4343-A36E-0BBEEBBC9971}" presName="Name17" presStyleLbl="parChTrans1D3" presStyleIdx="5" presStyleCnt="8"/>
      <dgm:spPr/>
      <dgm:t>
        <a:bodyPr/>
        <a:lstStyle/>
        <a:p>
          <a:endParaRPr lang="en-US"/>
        </a:p>
      </dgm:t>
    </dgm:pt>
    <dgm:pt modelId="{253112BF-0466-4563-BBAF-6005DF088448}" type="pres">
      <dgm:prSet presAssocID="{ED3E6DDD-B38A-475F-B6EF-76E712588B70}" presName="hierRoot3" presStyleCnt="0"/>
      <dgm:spPr/>
    </dgm:pt>
    <dgm:pt modelId="{D8C8815B-E93F-40A8-B04B-923446642293}" type="pres">
      <dgm:prSet presAssocID="{ED3E6DDD-B38A-475F-B6EF-76E712588B70}" presName="composite3" presStyleCnt="0"/>
      <dgm:spPr/>
    </dgm:pt>
    <dgm:pt modelId="{B0DD2AA1-F035-490E-A3FA-2D82FC5289D7}" type="pres">
      <dgm:prSet presAssocID="{ED3E6DDD-B38A-475F-B6EF-76E712588B70}" presName="background3" presStyleLbl="node3" presStyleIdx="5" presStyleCnt="8"/>
      <dgm:spPr/>
    </dgm:pt>
    <dgm:pt modelId="{C6E3EFF2-09B7-490F-B5BA-3A37446B0640}" type="pres">
      <dgm:prSet presAssocID="{ED3E6DDD-B38A-475F-B6EF-76E712588B70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4D0B7-35B5-4C62-B8F3-A56900344D50}" type="pres">
      <dgm:prSet presAssocID="{ED3E6DDD-B38A-475F-B6EF-76E712588B70}" presName="hierChild4" presStyleCnt="0"/>
      <dgm:spPr/>
    </dgm:pt>
    <dgm:pt modelId="{D99CA3D7-15EC-4DD6-904A-EEECEC17B663}" type="pres">
      <dgm:prSet presAssocID="{86CA72D1-EA8C-4B4F-B3F3-F7582DB83160}" presName="Name23" presStyleLbl="parChTrans1D4" presStyleIdx="5" presStyleCnt="8"/>
      <dgm:spPr/>
      <dgm:t>
        <a:bodyPr/>
        <a:lstStyle/>
        <a:p>
          <a:endParaRPr lang="en-US"/>
        </a:p>
      </dgm:t>
    </dgm:pt>
    <dgm:pt modelId="{06B00E3C-9ED7-43F8-A6D2-8E2F61E19457}" type="pres">
      <dgm:prSet presAssocID="{30B0D6FB-CD2F-416D-9A79-7E037FEC636E}" presName="hierRoot4" presStyleCnt="0"/>
      <dgm:spPr/>
    </dgm:pt>
    <dgm:pt modelId="{A2291044-78F9-4598-BDDA-A8D0AD4095AD}" type="pres">
      <dgm:prSet presAssocID="{30B0D6FB-CD2F-416D-9A79-7E037FEC636E}" presName="composite4" presStyleCnt="0"/>
      <dgm:spPr/>
    </dgm:pt>
    <dgm:pt modelId="{FD0FD2F2-E1CF-4D42-8609-3166AC003CEE}" type="pres">
      <dgm:prSet presAssocID="{30B0D6FB-CD2F-416D-9A79-7E037FEC636E}" presName="background4" presStyleLbl="node4" presStyleIdx="5" presStyleCnt="8"/>
      <dgm:spPr/>
    </dgm:pt>
    <dgm:pt modelId="{9027239B-3F09-40D7-BBD2-7228D451BD37}" type="pres">
      <dgm:prSet presAssocID="{30B0D6FB-CD2F-416D-9A79-7E037FEC636E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D0AAD-EDDC-44F5-A3C1-E6C48AE68099}" type="pres">
      <dgm:prSet presAssocID="{30B0D6FB-CD2F-416D-9A79-7E037FEC636E}" presName="hierChild5" presStyleCnt="0"/>
      <dgm:spPr/>
    </dgm:pt>
    <dgm:pt modelId="{D6DE95C4-44C0-4D68-95F5-5C41E838691F}" type="pres">
      <dgm:prSet presAssocID="{E7EA1A52-9B25-4276-8DD3-4376A89D5410}" presName="Name23" presStyleLbl="parChTrans1D4" presStyleIdx="6" presStyleCnt="8"/>
      <dgm:spPr/>
      <dgm:t>
        <a:bodyPr/>
        <a:lstStyle/>
        <a:p>
          <a:endParaRPr lang="en-US"/>
        </a:p>
      </dgm:t>
    </dgm:pt>
    <dgm:pt modelId="{91C5CEA4-95EE-4502-9B1D-26659D43E70C}" type="pres">
      <dgm:prSet presAssocID="{2475C331-2A89-4E1D-8199-8057D17C5DED}" presName="hierRoot4" presStyleCnt="0"/>
      <dgm:spPr/>
    </dgm:pt>
    <dgm:pt modelId="{6010E3CA-A10E-4AE7-9B03-6A3F9E15EF60}" type="pres">
      <dgm:prSet presAssocID="{2475C331-2A89-4E1D-8199-8057D17C5DED}" presName="composite4" presStyleCnt="0"/>
      <dgm:spPr/>
    </dgm:pt>
    <dgm:pt modelId="{BF52F3D4-383E-4E18-A5E9-EED957E8633E}" type="pres">
      <dgm:prSet presAssocID="{2475C331-2A89-4E1D-8199-8057D17C5DED}" presName="background4" presStyleLbl="node4" presStyleIdx="6" presStyleCnt="8"/>
      <dgm:spPr/>
    </dgm:pt>
    <dgm:pt modelId="{0E1CC64B-5DBA-4F94-8DB5-F34F3769A6D1}" type="pres">
      <dgm:prSet presAssocID="{2475C331-2A89-4E1D-8199-8057D17C5DE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AB9630-543B-4407-A9B4-89810050873D}" type="pres">
      <dgm:prSet presAssocID="{2475C331-2A89-4E1D-8199-8057D17C5DED}" presName="hierChild5" presStyleCnt="0"/>
      <dgm:spPr/>
    </dgm:pt>
    <dgm:pt modelId="{2EA315FE-F3C7-48F4-9324-25BE9F244CEC}" type="pres">
      <dgm:prSet presAssocID="{D9F37F40-74E0-4F81-8B57-2C411DAFEEDD}" presName="Name23" presStyleLbl="parChTrans1D4" presStyleIdx="7" presStyleCnt="8"/>
      <dgm:spPr/>
      <dgm:t>
        <a:bodyPr/>
        <a:lstStyle/>
        <a:p>
          <a:endParaRPr lang="en-US"/>
        </a:p>
      </dgm:t>
    </dgm:pt>
    <dgm:pt modelId="{1437E863-EEA9-41CA-952A-3551D412C893}" type="pres">
      <dgm:prSet presAssocID="{F1ECD208-A294-4A58-9024-A7D8A98428CB}" presName="hierRoot4" presStyleCnt="0"/>
      <dgm:spPr/>
    </dgm:pt>
    <dgm:pt modelId="{52CE35D9-5F83-453B-ACA1-4975B6C3EA47}" type="pres">
      <dgm:prSet presAssocID="{F1ECD208-A294-4A58-9024-A7D8A98428CB}" presName="composite4" presStyleCnt="0"/>
      <dgm:spPr/>
    </dgm:pt>
    <dgm:pt modelId="{AF6037F0-5629-4AAE-A3EE-E31FE2F875CD}" type="pres">
      <dgm:prSet presAssocID="{F1ECD208-A294-4A58-9024-A7D8A98428CB}" presName="background4" presStyleLbl="node4" presStyleIdx="7" presStyleCnt="8"/>
      <dgm:spPr/>
    </dgm:pt>
    <dgm:pt modelId="{D67E85F2-E825-4BDB-9D7C-A8D0A8C67983}" type="pres">
      <dgm:prSet presAssocID="{F1ECD208-A294-4A58-9024-A7D8A98428CB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FFE9EF-87A3-4387-A399-6B5CCB6ECEE1}" type="pres">
      <dgm:prSet presAssocID="{F1ECD208-A294-4A58-9024-A7D8A98428CB}" presName="hierChild5" presStyleCnt="0"/>
      <dgm:spPr/>
    </dgm:pt>
    <dgm:pt modelId="{D026DC7E-AF49-4D16-9D16-4B96ED13DDF8}" type="pres">
      <dgm:prSet presAssocID="{F4A07A6A-9A8A-488E-897A-1E62ABA05982}" presName="Name17" presStyleLbl="parChTrans1D3" presStyleIdx="6" presStyleCnt="8"/>
      <dgm:spPr/>
      <dgm:t>
        <a:bodyPr/>
        <a:lstStyle/>
        <a:p>
          <a:endParaRPr lang="en-US"/>
        </a:p>
      </dgm:t>
    </dgm:pt>
    <dgm:pt modelId="{9D5136E1-94E8-40CF-85DD-18D5F7D2318E}" type="pres">
      <dgm:prSet presAssocID="{807AAE09-A6C1-464A-A3F6-AE9AA27EAB65}" presName="hierRoot3" presStyleCnt="0"/>
      <dgm:spPr/>
    </dgm:pt>
    <dgm:pt modelId="{8118B85B-4B0E-4DA4-97FA-90D6F1F8847B}" type="pres">
      <dgm:prSet presAssocID="{807AAE09-A6C1-464A-A3F6-AE9AA27EAB65}" presName="composite3" presStyleCnt="0"/>
      <dgm:spPr/>
    </dgm:pt>
    <dgm:pt modelId="{A314067E-EC70-485D-AD76-E2A03AE2FE3F}" type="pres">
      <dgm:prSet presAssocID="{807AAE09-A6C1-464A-A3F6-AE9AA27EAB65}" presName="background3" presStyleLbl="node3" presStyleIdx="6" presStyleCnt="8"/>
      <dgm:spPr/>
    </dgm:pt>
    <dgm:pt modelId="{38C28835-C3E2-43C8-B559-064D36B3A852}" type="pres">
      <dgm:prSet presAssocID="{807AAE09-A6C1-464A-A3F6-AE9AA27EAB65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CCC4A7-CB1D-4A6F-B869-081EE5E12A00}" type="pres">
      <dgm:prSet presAssocID="{807AAE09-A6C1-464A-A3F6-AE9AA27EAB65}" presName="hierChild4" presStyleCnt="0"/>
      <dgm:spPr/>
    </dgm:pt>
    <dgm:pt modelId="{C45277AC-5F75-4C45-923C-8ECA00EE7932}" type="pres">
      <dgm:prSet presAssocID="{D8B3E018-9595-4188-A528-84FE797103BE}" presName="Name17" presStyleLbl="parChTrans1D3" presStyleIdx="7" presStyleCnt="8"/>
      <dgm:spPr/>
      <dgm:t>
        <a:bodyPr/>
        <a:lstStyle/>
        <a:p>
          <a:endParaRPr lang="en-US"/>
        </a:p>
      </dgm:t>
    </dgm:pt>
    <dgm:pt modelId="{AB57ECD7-279E-498E-BFF7-0FD619DCFC98}" type="pres">
      <dgm:prSet presAssocID="{ADC68446-91E8-4949-9360-2B7CD8A73A7B}" presName="hierRoot3" presStyleCnt="0"/>
      <dgm:spPr/>
    </dgm:pt>
    <dgm:pt modelId="{ACB2B6E3-8981-47EF-A55A-B8CD372E1984}" type="pres">
      <dgm:prSet presAssocID="{ADC68446-91E8-4949-9360-2B7CD8A73A7B}" presName="composite3" presStyleCnt="0"/>
      <dgm:spPr/>
    </dgm:pt>
    <dgm:pt modelId="{81CD419E-EC5C-41A3-AEA3-BBB788ADB7E8}" type="pres">
      <dgm:prSet presAssocID="{ADC68446-91E8-4949-9360-2B7CD8A73A7B}" presName="background3" presStyleLbl="node3" presStyleIdx="7" presStyleCnt="8"/>
      <dgm:spPr/>
    </dgm:pt>
    <dgm:pt modelId="{3BCE768E-4672-47E5-BFCB-A9B90D1A977E}" type="pres">
      <dgm:prSet presAssocID="{ADC68446-91E8-4949-9360-2B7CD8A73A7B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772153-EBC8-484B-B171-84777E5A71B5}" type="pres">
      <dgm:prSet presAssocID="{ADC68446-91E8-4949-9360-2B7CD8A73A7B}" presName="hierChild4" presStyleCnt="0"/>
      <dgm:spPr/>
    </dgm:pt>
  </dgm:ptLst>
  <dgm:cxnLst>
    <dgm:cxn modelId="{42CBCC5E-BF07-4623-A1F8-3A3DC1FF5810}" srcId="{E898AA19-3DCA-4015-BF05-A6EB5708F6B6}" destId="{D043923E-460C-4ADE-883C-893DCB35945F}" srcOrd="1" destOrd="0" parTransId="{1128A17F-2084-4E7E-8267-ADC63E4E3CE8}" sibTransId="{7B88810F-1700-4E3A-AF81-9921E1B989AD}"/>
    <dgm:cxn modelId="{E3D24BB2-79A7-4E0B-8179-2D7BB8C6F6F0}" srcId="{EA3E8AF7-1121-4901-AF39-34CE0B3026B1}" destId="{FCB97600-FDB6-4D16-85E0-4E5BF5B396C8}" srcOrd="0" destOrd="0" parTransId="{4840292D-875F-4745-8977-24FA586EB178}" sibTransId="{F3AD868C-105B-48B6-8CD7-2F70A21555C9}"/>
    <dgm:cxn modelId="{9626156E-065C-4F68-A689-BF0290678098}" type="presOf" srcId="{9832D2C0-B6AF-4FD2-9623-5D29F284F8A8}" destId="{D59D13ED-C78C-4EA2-ADFD-1CA5B5AB1DAA}" srcOrd="0" destOrd="0" presId="urn:microsoft.com/office/officeart/2005/8/layout/hierarchy1"/>
    <dgm:cxn modelId="{4466BAE9-6CC9-4219-9337-0608C5187044}" type="presOf" srcId="{30B0D6FB-CD2F-416D-9A79-7E037FEC636E}" destId="{9027239B-3F09-40D7-BBD2-7228D451BD37}" srcOrd="0" destOrd="0" presId="urn:microsoft.com/office/officeart/2005/8/layout/hierarchy1"/>
    <dgm:cxn modelId="{6E4E0211-41D2-4169-ACD5-7E1D593F0284}" type="presOf" srcId="{242BD809-15A7-4231-B767-10F014C708FE}" destId="{B04EFCC3-F073-4F2A-B482-CECC738B42A5}" srcOrd="0" destOrd="0" presId="urn:microsoft.com/office/officeart/2005/8/layout/hierarchy1"/>
    <dgm:cxn modelId="{0F59DC8A-A76A-4158-986F-C493A2A10590}" type="presOf" srcId="{17648CC9-DE3C-4A20-922F-7DF993A0E1CD}" destId="{D86493C3-CF6D-446C-BDB1-454D2606B908}" srcOrd="0" destOrd="0" presId="urn:microsoft.com/office/officeart/2005/8/layout/hierarchy1"/>
    <dgm:cxn modelId="{4710AADD-F90D-49D7-AAF4-FE9D0A50DC6C}" type="presOf" srcId="{4BDB56B0-2011-43E6-BE8F-9705D2AB44AD}" destId="{62797757-1553-4BB1-AFA2-C93319215CD4}" srcOrd="0" destOrd="0" presId="urn:microsoft.com/office/officeart/2005/8/layout/hierarchy1"/>
    <dgm:cxn modelId="{5971D0D2-FA9A-4AA1-9577-F329D4716236}" type="presOf" srcId="{4D155DD3-4749-405C-BDE0-92977C8ADF16}" destId="{1EA8E4EB-987F-4DE0-9E30-ED3F582C00AA}" srcOrd="0" destOrd="0" presId="urn:microsoft.com/office/officeart/2005/8/layout/hierarchy1"/>
    <dgm:cxn modelId="{622FA7D8-67EC-4191-A38B-9870718998B7}" srcId="{ED3E6DDD-B38A-475F-B6EF-76E712588B70}" destId="{F1ECD208-A294-4A58-9024-A7D8A98428CB}" srcOrd="2" destOrd="0" parTransId="{D9F37F40-74E0-4F81-8B57-2C411DAFEEDD}" sibTransId="{FC14082E-3223-4290-8FC0-429B9530E53D}"/>
    <dgm:cxn modelId="{3D104E28-56BF-4712-A74A-FB838E58E097}" type="presOf" srcId="{A60955A2-0964-4F15-B0AD-FC06A09F3BFE}" destId="{B5ECB451-EA6D-44BD-9212-71EB30534275}" srcOrd="0" destOrd="0" presId="urn:microsoft.com/office/officeart/2005/8/layout/hierarchy1"/>
    <dgm:cxn modelId="{3A237A52-3EF8-4562-80A2-6725A6FC2095}" srcId="{652C953D-5182-4E44-A860-E0D7EFE0B9A2}" destId="{ADC68446-91E8-4949-9360-2B7CD8A73A7B}" srcOrd="2" destOrd="0" parTransId="{D8B3E018-9595-4188-A528-84FE797103BE}" sibTransId="{DED64CF2-9F49-49DD-8BF8-A668EBD6E638}"/>
    <dgm:cxn modelId="{18F2DA73-AB9E-4237-B0B0-820AF266703F}" type="presOf" srcId="{807AAE09-A6C1-464A-A3F6-AE9AA27EAB65}" destId="{38C28835-C3E2-43C8-B559-064D36B3A852}" srcOrd="0" destOrd="0" presId="urn:microsoft.com/office/officeart/2005/8/layout/hierarchy1"/>
    <dgm:cxn modelId="{51F821D2-B24A-4D4D-889E-5F26468971BA}" srcId="{ED3E6DDD-B38A-475F-B6EF-76E712588B70}" destId="{30B0D6FB-CD2F-416D-9A79-7E037FEC636E}" srcOrd="0" destOrd="0" parTransId="{86CA72D1-EA8C-4B4F-B3F3-F7582DB83160}" sibTransId="{66E133F7-2BE1-462E-B517-F599DC6E5849}"/>
    <dgm:cxn modelId="{0D2D9728-D1A1-4CE5-AB95-C088B20429AD}" srcId="{652C953D-5182-4E44-A860-E0D7EFE0B9A2}" destId="{807AAE09-A6C1-464A-A3F6-AE9AA27EAB65}" srcOrd="1" destOrd="0" parTransId="{F4A07A6A-9A8A-488E-897A-1E62ABA05982}" sibTransId="{CB0EF907-ABCF-4184-8D74-E86EC3D840CD}"/>
    <dgm:cxn modelId="{F7E655C2-8919-43F6-8F1F-EA8C1745D28B}" type="presOf" srcId="{62C580DD-347B-4418-BACE-00B2571E7CD2}" destId="{0EEDD1A8-54F2-44CC-9F09-0CFFEC8C1B84}" srcOrd="0" destOrd="0" presId="urn:microsoft.com/office/officeart/2005/8/layout/hierarchy1"/>
    <dgm:cxn modelId="{772E242E-05EE-4A21-8319-F94D4C8A866D}" type="presOf" srcId="{E7EA1A52-9B25-4276-8DD3-4376A89D5410}" destId="{D6DE95C4-44C0-4D68-95F5-5C41E838691F}" srcOrd="0" destOrd="0" presId="urn:microsoft.com/office/officeart/2005/8/layout/hierarchy1"/>
    <dgm:cxn modelId="{E3E49A70-8703-410E-A918-CDE25D2C840B}" type="presOf" srcId="{3820C570-9DEA-4A64-A934-65B3BC4626F1}" destId="{B8BC65C2-80D1-4617-8AC9-46AE1F885972}" srcOrd="0" destOrd="0" presId="urn:microsoft.com/office/officeart/2005/8/layout/hierarchy1"/>
    <dgm:cxn modelId="{877B30DB-3FF6-466B-8E28-AAD298A458A3}" srcId="{E898AA19-3DCA-4015-BF05-A6EB5708F6B6}" destId="{6AEB5823-23CF-4686-A832-90709B28E68E}" srcOrd="0" destOrd="0" parTransId="{6801334C-EE01-4BB4-A615-EDDBF8884B5B}" sibTransId="{FF4FF753-87F2-4FAD-B39F-D0722732FF42}"/>
    <dgm:cxn modelId="{3F4DB410-8105-4A6B-9DD3-D768E471AF1C}" type="presOf" srcId="{85E44E2E-93D0-4AF2-BD97-52719942944D}" destId="{D89B5914-E27D-4BA3-8C43-77E4FBE3BF1A}" srcOrd="0" destOrd="0" presId="urn:microsoft.com/office/officeart/2005/8/layout/hierarchy1"/>
    <dgm:cxn modelId="{7D5C909D-6AAC-4FB0-B098-2A616ED1710B}" type="presOf" srcId="{D8B3E018-9595-4188-A528-84FE797103BE}" destId="{C45277AC-5F75-4C45-923C-8ECA00EE7932}" srcOrd="0" destOrd="0" presId="urn:microsoft.com/office/officeart/2005/8/layout/hierarchy1"/>
    <dgm:cxn modelId="{C6D7936A-DBBA-4708-94FB-693A0E652E48}" srcId="{6AEB5823-23CF-4686-A832-90709B28E68E}" destId="{04955828-C4D5-47BF-A8A7-5205A6364E75}" srcOrd="1" destOrd="0" parTransId="{3820C570-9DEA-4A64-A934-65B3BC4626F1}" sibTransId="{4FB9FAF9-C69C-4A1E-9FE7-039B7C03A66C}"/>
    <dgm:cxn modelId="{ECDED91F-32FE-42E4-A64B-8B6AB9A44AA3}" type="presOf" srcId="{652C953D-5182-4E44-A860-E0D7EFE0B9A2}" destId="{419BAE81-116F-4786-8F98-9F21A4C6408F}" srcOrd="0" destOrd="0" presId="urn:microsoft.com/office/officeart/2005/8/layout/hierarchy1"/>
    <dgm:cxn modelId="{A4EDC23D-FA1F-4C71-A0C7-AAC5B2E43B19}" type="presOf" srcId="{ED3E6DDD-B38A-475F-B6EF-76E712588B70}" destId="{C6E3EFF2-09B7-490F-B5BA-3A37446B0640}" srcOrd="0" destOrd="0" presId="urn:microsoft.com/office/officeart/2005/8/layout/hierarchy1"/>
    <dgm:cxn modelId="{EBF357DD-67A6-4393-8887-DA562F1838EA}" type="presOf" srcId="{4840292D-875F-4745-8977-24FA586EB178}" destId="{462CF1BA-5B2A-46A5-8491-5B085D235245}" srcOrd="0" destOrd="0" presId="urn:microsoft.com/office/officeart/2005/8/layout/hierarchy1"/>
    <dgm:cxn modelId="{467344ED-D8A5-4A1A-BAAC-E579CED5BDEA}" srcId="{652C953D-5182-4E44-A860-E0D7EFE0B9A2}" destId="{ED3E6DDD-B38A-475F-B6EF-76E712588B70}" srcOrd="0" destOrd="0" parTransId="{CDC90858-5C62-4343-A36E-0BBEEBBC9971}" sibTransId="{C72FE4AD-DFDB-4B9B-B261-5A7E529CD00B}"/>
    <dgm:cxn modelId="{78BD09B7-9F2A-420D-9DA9-F758BAD49AA7}" type="presOf" srcId="{EA3E8AF7-1121-4901-AF39-34CE0B3026B1}" destId="{0F72DAFE-0BFE-48EF-AA8A-FF5FA48E4E96}" srcOrd="0" destOrd="0" presId="urn:microsoft.com/office/officeart/2005/8/layout/hierarchy1"/>
    <dgm:cxn modelId="{E1815C7D-F64F-4C4B-BEAF-647599EF90F8}" type="presOf" srcId="{43595F58-1F65-4EA7-923E-10ECD59D6974}" destId="{0BDED1CB-0E90-4D31-A0B4-8DAC58826761}" srcOrd="0" destOrd="0" presId="urn:microsoft.com/office/officeart/2005/8/layout/hierarchy1"/>
    <dgm:cxn modelId="{474EA6FF-BDD8-41B2-9394-A32DA433ACC9}" type="presOf" srcId="{838EA1B0-4DE0-4617-88E0-FB5954884C42}" destId="{69AE1ACE-0FF6-4689-A0BE-D8A5ABA25B21}" srcOrd="0" destOrd="0" presId="urn:microsoft.com/office/officeart/2005/8/layout/hierarchy1"/>
    <dgm:cxn modelId="{1063798F-AE6A-45E7-B506-23DF556DBF7D}" type="presOf" srcId="{04955828-C4D5-47BF-A8A7-5205A6364E75}" destId="{A93D20C1-2859-4B8C-94E6-151D618B0051}" srcOrd="0" destOrd="0" presId="urn:microsoft.com/office/officeart/2005/8/layout/hierarchy1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8EF30D37-A156-4111-B5DB-ED845BB3ED11}" type="presOf" srcId="{6801334C-EE01-4BB4-A615-EDDBF8884B5B}" destId="{83040958-593C-4188-B3FC-729B18E58C16}" srcOrd="0" destOrd="0" presId="urn:microsoft.com/office/officeart/2005/8/layout/hierarchy1"/>
    <dgm:cxn modelId="{4D1B7C7C-0FF3-46B9-8395-0394895FA961}" type="presOf" srcId="{36F15072-29B2-45D8-97BD-A69D38CED323}" destId="{85FA84C4-F882-400A-B5F1-72F3E17A55C4}" srcOrd="0" destOrd="0" presId="urn:microsoft.com/office/officeart/2005/8/layout/hierarchy1"/>
    <dgm:cxn modelId="{B7800E6F-A7D6-4811-9B0F-DA041E26C349}" srcId="{ED3E6DDD-B38A-475F-B6EF-76E712588B70}" destId="{2475C331-2A89-4E1D-8199-8057D17C5DED}" srcOrd="1" destOrd="0" parTransId="{E7EA1A52-9B25-4276-8DD3-4376A89D5410}" sibTransId="{84EA6C67-0FCE-4C88-837B-BAE3D5DF38FB}"/>
    <dgm:cxn modelId="{0C2F8AB0-B496-40F5-BD2D-BD20E2C776F9}" type="presOf" srcId="{D9F37F40-74E0-4F81-8B57-2C411DAFEEDD}" destId="{2EA315FE-F3C7-48F4-9324-25BE9F244CEC}" srcOrd="0" destOrd="0" presId="urn:microsoft.com/office/officeart/2005/8/layout/hierarchy1"/>
    <dgm:cxn modelId="{D40F5021-3121-4A20-84CF-0783FF492159}" srcId="{EA3E8AF7-1121-4901-AF39-34CE0B3026B1}" destId="{17648CC9-DE3C-4A20-922F-7DF993A0E1CD}" srcOrd="2" destOrd="0" parTransId="{3BC5A2DB-EE9D-4F58-BBD5-E617A8A7301A}" sibTransId="{BC6AE541-A6A5-49B8-9351-E32504EA0102}"/>
    <dgm:cxn modelId="{31F55A4C-BAF0-4F5A-BC3F-1F27E504D193}" srcId="{9832D2C0-B6AF-4FD2-9623-5D29F284F8A8}" destId="{57F3A5F5-EDD4-48C1-A26D-A34CE6F6CC8B}" srcOrd="0" destOrd="0" parTransId="{242BD809-15A7-4231-B767-10F014C708FE}" sibTransId="{7F22011B-CB30-43A9-BD25-04017096DAB4}"/>
    <dgm:cxn modelId="{CD9A8C7E-0C34-4D27-84FD-F822C24209DE}" srcId="{9832D2C0-B6AF-4FD2-9623-5D29F284F8A8}" destId="{E898AA19-3DCA-4015-BF05-A6EB5708F6B6}" srcOrd="1" destOrd="0" parTransId="{4CC3D1B2-FB54-4778-BE52-28FB91483D7D}" sibTransId="{BF45AB13-44B2-4F6F-B8A7-0D6EE32A8F6C}"/>
    <dgm:cxn modelId="{6AB2F94C-A1D1-4B67-AA59-4AE4D4AFFCF0}" type="presOf" srcId="{3BC5A2DB-EE9D-4F58-BBD5-E617A8A7301A}" destId="{78A19A52-1A0A-4329-ABAF-C55B47EF71C3}" srcOrd="0" destOrd="0" presId="urn:microsoft.com/office/officeart/2005/8/layout/hierarchy1"/>
    <dgm:cxn modelId="{53ABB358-A43F-4A39-AA6B-42E997299ED1}" type="presOf" srcId="{5BB521AA-6968-4CE8-BA7C-E4348A2EB32B}" destId="{2C89F95F-31F0-494A-9582-5648F0D93915}" srcOrd="0" destOrd="0" presId="urn:microsoft.com/office/officeart/2005/8/layout/hierarchy1"/>
    <dgm:cxn modelId="{40231D99-1350-460A-954C-D51D14ABC107}" type="presOf" srcId="{D043923E-460C-4ADE-883C-893DCB35945F}" destId="{C4281511-4B7A-4D1C-B981-B08866D00DA0}" srcOrd="0" destOrd="0" presId="urn:microsoft.com/office/officeart/2005/8/layout/hierarchy1"/>
    <dgm:cxn modelId="{97B246E8-2C8B-4156-9BF9-B110F8422DD2}" type="presOf" srcId="{86CA72D1-EA8C-4B4F-B3F3-F7582DB83160}" destId="{D99CA3D7-15EC-4DD6-904A-EEECEC17B663}" srcOrd="0" destOrd="0" presId="urn:microsoft.com/office/officeart/2005/8/layout/hierarchy1"/>
    <dgm:cxn modelId="{8C08F345-391C-4719-B5BE-A4C259378249}" srcId="{9832D2C0-B6AF-4FD2-9623-5D29F284F8A8}" destId="{652C953D-5182-4E44-A860-E0D7EFE0B9A2}" srcOrd="2" destOrd="0" parTransId="{575076E0-37FD-47AF-BAEF-5BAC82A6E66C}" sibTransId="{7DBCAAF7-EE11-4DD6-ACDC-004F1CAB8758}"/>
    <dgm:cxn modelId="{3B22DC18-90D4-4FDC-8F6A-DB6CDE263474}" type="presOf" srcId="{575076E0-37FD-47AF-BAEF-5BAC82A6E66C}" destId="{AD377181-993E-4DB9-BB99-1FE50855A44E}" srcOrd="0" destOrd="0" presId="urn:microsoft.com/office/officeart/2005/8/layout/hierarchy1"/>
    <dgm:cxn modelId="{3BC38A04-5D7C-4F2E-8E89-062F28A8EBF1}" type="presOf" srcId="{F1ECD208-A294-4A58-9024-A7D8A98428CB}" destId="{D67E85F2-E825-4BDB-9D7C-A8D0A8C67983}" srcOrd="0" destOrd="0" presId="urn:microsoft.com/office/officeart/2005/8/layout/hierarchy1"/>
    <dgm:cxn modelId="{0E880308-0C80-4942-9D35-018FEF2ED5C4}" srcId="{EA3E8AF7-1121-4901-AF39-34CE0B3026B1}" destId="{838EA1B0-4DE0-4617-88E0-FB5954884C42}" srcOrd="1" destOrd="0" parTransId="{8064F78C-C924-4B91-A0FC-CFCA5885E771}" sibTransId="{4CE1029B-CD57-4A9F-A90E-F36569749611}"/>
    <dgm:cxn modelId="{63B18E45-38AF-47B2-9282-D7F0510E5A4F}" srcId="{57F3A5F5-EDD4-48C1-A26D-A34CE6F6CC8B}" destId="{5BB521AA-6968-4CE8-BA7C-E4348A2EB32B}" srcOrd="1" destOrd="0" parTransId="{A60955A2-0964-4F15-B0AD-FC06A09F3BFE}" sibTransId="{B5C5D5C7-E2A6-40BE-8D3A-27381E0F38E4}"/>
    <dgm:cxn modelId="{A4AB308D-E607-41CC-A5AF-4C501CEDE8BD}" srcId="{E898AA19-3DCA-4015-BF05-A6EB5708F6B6}" destId="{EA3E8AF7-1121-4901-AF39-34CE0B3026B1}" srcOrd="2" destOrd="0" parTransId="{4BDB56B0-2011-43E6-BE8F-9705D2AB44AD}" sibTransId="{1C566531-7781-4926-B21F-A56415596F64}"/>
    <dgm:cxn modelId="{79EF8FF3-BB6D-4BEB-982F-B61130B3E711}" type="presOf" srcId="{E898AA19-3DCA-4015-BF05-A6EB5708F6B6}" destId="{EF9771FD-664F-41C6-ABFC-EDC7955ABCAD}" srcOrd="0" destOrd="0" presId="urn:microsoft.com/office/officeart/2005/8/layout/hierarchy1"/>
    <dgm:cxn modelId="{0EBEA802-8491-4DBB-8ACB-E61E1BFDF363}" srcId="{6AEB5823-23CF-4686-A832-90709B28E68E}" destId="{4D155DD3-4749-405C-BDE0-92977C8ADF16}" srcOrd="0" destOrd="0" parTransId="{85E44E2E-93D0-4AF2-BD97-52719942944D}" sibTransId="{440B7611-3E12-4B81-965F-0AB588BEF505}"/>
    <dgm:cxn modelId="{53120202-28E0-44BC-BD74-F15A8983EDA5}" type="presOf" srcId="{6AEB5823-23CF-4686-A832-90709B28E68E}" destId="{C9F1900D-EE14-427B-8E66-353A2BC790A8}" srcOrd="0" destOrd="0" presId="urn:microsoft.com/office/officeart/2005/8/layout/hierarchy1"/>
    <dgm:cxn modelId="{689627A3-EFAE-4EBB-9485-C9CDD0B02F48}" type="presOf" srcId="{8064F78C-C924-4B91-A0FC-CFCA5885E771}" destId="{200C8657-0887-47B8-B96F-738DCFA28181}" srcOrd="0" destOrd="0" presId="urn:microsoft.com/office/officeart/2005/8/layout/hierarchy1"/>
    <dgm:cxn modelId="{12877E35-B3E4-481F-AA50-C0E03C5258AB}" type="presOf" srcId="{57F3A5F5-EDD4-48C1-A26D-A34CE6F6CC8B}" destId="{80189BEC-872F-4F42-B072-914D5490D459}" srcOrd="0" destOrd="0" presId="urn:microsoft.com/office/officeart/2005/8/layout/hierarchy1"/>
    <dgm:cxn modelId="{B0644572-B340-4B52-94DB-47514ED453EF}" type="presOf" srcId="{F4A07A6A-9A8A-488E-897A-1E62ABA05982}" destId="{D026DC7E-AF49-4D16-9D16-4B96ED13DDF8}" srcOrd="0" destOrd="0" presId="urn:microsoft.com/office/officeart/2005/8/layout/hierarchy1"/>
    <dgm:cxn modelId="{7F9E5B6F-222E-4CD7-9DD6-62FD0AAD046F}" type="presOf" srcId="{ADC68446-91E8-4949-9360-2B7CD8A73A7B}" destId="{3BCE768E-4672-47E5-BFCB-A9B90D1A977E}" srcOrd="0" destOrd="0" presId="urn:microsoft.com/office/officeart/2005/8/layout/hierarchy1"/>
    <dgm:cxn modelId="{678EF731-F213-4E84-BD99-ADF67C6FF739}" srcId="{57F3A5F5-EDD4-48C1-A26D-A34CE6F6CC8B}" destId="{62C580DD-347B-4418-BACE-00B2571E7CD2}" srcOrd="0" destOrd="0" parTransId="{36F15072-29B2-45D8-97BD-A69D38CED323}" sibTransId="{00650118-C588-4616-AC85-1A9C096B0A4C}"/>
    <dgm:cxn modelId="{C87768CD-3C1D-4159-8FA6-42B1E10C2682}" type="presOf" srcId="{2475C331-2A89-4E1D-8199-8057D17C5DED}" destId="{0E1CC64B-5DBA-4F94-8DB5-F34F3769A6D1}" srcOrd="0" destOrd="0" presId="urn:microsoft.com/office/officeart/2005/8/layout/hierarchy1"/>
    <dgm:cxn modelId="{3BB02B1B-E3CC-4323-89EB-6DEE97133A13}" type="presOf" srcId="{1128A17F-2084-4E7E-8267-ADC63E4E3CE8}" destId="{748CE527-CC95-4958-A5A3-7A402750AE13}" srcOrd="0" destOrd="0" presId="urn:microsoft.com/office/officeart/2005/8/layout/hierarchy1"/>
    <dgm:cxn modelId="{E5A1AA95-79EF-4A3C-A5AA-3882482DE4E0}" type="presOf" srcId="{4CC3D1B2-FB54-4778-BE52-28FB91483D7D}" destId="{3839669D-A321-4865-8B8C-C3EB43E0C0ED}" srcOrd="0" destOrd="0" presId="urn:microsoft.com/office/officeart/2005/8/layout/hierarchy1"/>
    <dgm:cxn modelId="{9737C6EF-E049-483A-90E9-2D9C4B9AD12B}" type="presOf" srcId="{FCB97600-FDB6-4D16-85E0-4E5BF5B396C8}" destId="{A6B094F2-1D88-4CD8-AA4E-BCAA273B45E7}" srcOrd="0" destOrd="0" presId="urn:microsoft.com/office/officeart/2005/8/layout/hierarchy1"/>
    <dgm:cxn modelId="{AA1D12AF-5FC2-48A7-AB2F-776E00A9EE32}" type="presOf" srcId="{CDC90858-5C62-4343-A36E-0BBEEBBC9971}" destId="{2817D335-30EC-4C48-999F-C1A073D6B590}" srcOrd="0" destOrd="0" presId="urn:microsoft.com/office/officeart/2005/8/layout/hierarchy1"/>
    <dgm:cxn modelId="{50165C28-D6D2-4AEF-A601-5CFC2630A0DD}" type="presParOf" srcId="{0BDED1CB-0E90-4D31-A0B4-8DAC58826761}" destId="{A28EE6BF-9CA5-4714-8E75-0D074795838B}" srcOrd="0" destOrd="0" presId="urn:microsoft.com/office/officeart/2005/8/layout/hierarchy1"/>
    <dgm:cxn modelId="{14A7E9A5-9FE9-4425-BD58-CBB99013483E}" type="presParOf" srcId="{A28EE6BF-9CA5-4714-8E75-0D074795838B}" destId="{99209BFC-DEE3-41DE-B274-64F8EA8501A4}" srcOrd="0" destOrd="0" presId="urn:microsoft.com/office/officeart/2005/8/layout/hierarchy1"/>
    <dgm:cxn modelId="{1719408D-99FC-48D5-8BD7-9744F6E09155}" type="presParOf" srcId="{99209BFC-DEE3-41DE-B274-64F8EA8501A4}" destId="{DB34972E-94E2-4CF8-83F8-7C5695D4E7BE}" srcOrd="0" destOrd="0" presId="urn:microsoft.com/office/officeart/2005/8/layout/hierarchy1"/>
    <dgm:cxn modelId="{352E2853-9CF6-4752-8363-5254FA40E2AA}" type="presParOf" srcId="{99209BFC-DEE3-41DE-B274-64F8EA8501A4}" destId="{D59D13ED-C78C-4EA2-ADFD-1CA5B5AB1DAA}" srcOrd="1" destOrd="0" presId="urn:microsoft.com/office/officeart/2005/8/layout/hierarchy1"/>
    <dgm:cxn modelId="{101083B8-AE91-40CA-B357-D81F489F6B4B}" type="presParOf" srcId="{A28EE6BF-9CA5-4714-8E75-0D074795838B}" destId="{9DFF4AFD-0AC9-4AE3-9396-9EFBBF0DA6DF}" srcOrd="1" destOrd="0" presId="urn:microsoft.com/office/officeart/2005/8/layout/hierarchy1"/>
    <dgm:cxn modelId="{9030E6DF-E168-470F-9ADF-56D19774FCCF}" type="presParOf" srcId="{9DFF4AFD-0AC9-4AE3-9396-9EFBBF0DA6DF}" destId="{B04EFCC3-F073-4F2A-B482-CECC738B42A5}" srcOrd="0" destOrd="0" presId="urn:microsoft.com/office/officeart/2005/8/layout/hierarchy1"/>
    <dgm:cxn modelId="{3938A642-F252-4F87-9983-CBFA359AE37E}" type="presParOf" srcId="{9DFF4AFD-0AC9-4AE3-9396-9EFBBF0DA6DF}" destId="{72C3A35A-67CC-4A21-9EE4-777BEDDAF766}" srcOrd="1" destOrd="0" presId="urn:microsoft.com/office/officeart/2005/8/layout/hierarchy1"/>
    <dgm:cxn modelId="{1F987423-2B1C-46B3-B104-5616AAA3C884}" type="presParOf" srcId="{72C3A35A-67CC-4A21-9EE4-777BEDDAF766}" destId="{62FABCF8-1F32-40CC-BD86-B94816FE4484}" srcOrd="0" destOrd="0" presId="urn:microsoft.com/office/officeart/2005/8/layout/hierarchy1"/>
    <dgm:cxn modelId="{0E8746CE-EC08-4E06-BDC9-22985810E75F}" type="presParOf" srcId="{62FABCF8-1F32-40CC-BD86-B94816FE4484}" destId="{2D4F5294-F671-49AF-BA4E-4DCFD223B0FE}" srcOrd="0" destOrd="0" presId="urn:microsoft.com/office/officeart/2005/8/layout/hierarchy1"/>
    <dgm:cxn modelId="{0730542D-36A7-4C8B-81E9-35A3F7F91B2D}" type="presParOf" srcId="{62FABCF8-1F32-40CC-BD86-B94816FE4484}" destId="{80189BEC-872F-4F42-B072-914D5490D459}" srcOrd="1" destOrd="0" presId="urn:microsoft.com/office/officeart/2005/8/layout/hierarchy1"/>
    <dgm:cxn modelId="{AAC2B77B-21F1-4466-9FCC-5243F706407C}" type="presParOf" srcId="{72C3A35A-67CC-4A21-9EE4-777BEDDAF766}" destId="{1CEDF239-B1AB-4B62-AF97-356C69E09389}" srcOrd="1" destOrd="0" presId="urn:microsoft.com/office/officeart/2005/8/layout/hierarchy1"/>
    <dgm:cxn modelId="{685FB0B9-875E-45AB-89E1-19872AB7865B}" type="presParOf" srcId="{1CEDF239-B1AB-4B62-AF97-356C69E09389}" destId="{85FA84C4-F882-400A-B5F1-72F3E17A55C4}" srcOrd="0" destOrd="0" presId="urn:microsoft.com/office/officeart/2005/8/layout/hierarchy1"/>
    <dgm:cxn modelId="{962D81CC-3BF0-4C67-A280-57B4D44A9F83}" type="presParOf" srcId="{1CEDF239-B1AB-4B62-AF97-356C69E09389}" destId="{0A40EC29-B7B6-46E3-8F67-C6035468CED0}" srcOrd="1" destOrd="0" presId="urn:microsoft.com/office/officeart/2005/8/layout/hierarchy1"/>
    <dgm:cxn modelId="{4819E0D6-757B-41A4-BA92-8DCA95BC5EE4}" type="presParOf" srcId="{0A40EC29-B7B6-46E3-8F67-C6035468CED0}" destId="{8BD37456-0E9F-4B20-ACBC-AA8E95834933}" srcOrd="0" destOrd="0" presId="urn:microsoft.com/office/officeart/2005/8/layout/hierarchy1"/>
    <dgm:cxn modelId="{18D9E372-380C-4D9E-A64F-6CA5F076060D}" type="presParOf" srcId="{8BD37456-0E9F-4B20-ACBC-AA8E95834933}" destId="{F1FEAE44-5ECE-4212-B451-6B175461AC3C}" srcOrd="0" destOrd="0" presId="urn:microsoft.com/office/officeart/2005/8/layout/hierarchy1"/>
    <dgm:cxn modelId="{8ECE1929-53C0-496D-8921-5722A876C08F}" type="presParOf" srcId="{8BD37456-0E9F-4B20-ACBC-AA8E95834933}" destId="{0EEDD1A8-54F2-44CC-9F09-0CFFEC8C1B84}" srcOrd="1" destOrd="0" presId="urn:microsoft.com/office/officeart/2005/8/layout/hierarchy1"/>
    <dgm:cxn modelId="{AD56CEAD-3E0A-4A5E-B7E9-D3FE26AB79FB}" type="presParOf" srcId="{0A40EC29-B7B6-46E3-8F67-C6035468CED0}" destId="{B07E77F1-5653-4CD8-A655-2090C23A790E}" srcOrd="1" destOrd="0" presId="urn:microsoft.com/office/officeart/2005/8/layout/hierarchy1"/>
    <dgm:cxn modelId="{DFC5C555-32A1-44F5-9667-B744E8478B0A}" type="presParOf" srcId="{1CEDF239-B1AB-4B62-AF97-356C69E09389}" destId="{B5ECB451-EA6D-44BD-9212-71EB30534275}" srcOrd="2" destOrd="0" presId="urn:microsoft.com/office/officeart/2005/8/layout/hierarchy1"/>
    <dgm:cxn modelId="{57DEFFA2-440E-4643-A8B0-35A17A8CE79F}" type="presParOf" srcId="{1CEDF239-B1AB-4B62-AF97-356C69E09389}" destId="{70EFB4CB-88DE-4D0C-BC43-C8EB0E2CF465}" srcOrd="3" destOrd="0" presId="urn:microsoft.com/office/officeart/2005/8/layout/hierarchy1"/>
    <dgm:cxn modelId="{A08DE4E0-F5C1-4610-8EA9-A55A7DCFC774}" type="presParOf" srcId="{70EFB4CB-88DE-4D0C-BC43-C8EB0E2CF465}" destId="{FEBD47D5-8F94-461D-B2D7-F2E0E51BA006}" srcOrd="0" destOrd="0" presId="urn:microsoft.com/office/officeart/2005/8/layout/hierarchy1"/>
    <dgm:cxn modelId="{D38867BE-2B6F-45E7-AD2F-712527406099}" type="presParOf" srcId="{FEBD47D5-8F94-461D-B2D7-F2E0E51BA006}" destId="{9C3FEA74-A84D-434A-88B5-80DE9CE61E80}" srcOrd="0" destOrd="0" presId="urn:microsoft.com/office/officeart/2005/8/layout/hierarchy1"/>
    <dgm:cxn modelId="{8E3A8586-B114-4AD2-AE49-0D7142B3D625}" type="presParOf" srcId="{FEBD47D5-8F94-461D-B2D7-F2E0E51BA006}" destId="{2C89F95F-31F0-494A-9582-5648F0D93915}" srcOrd="1" destOrd="0" presId="urn:microsoft.com/office/officeart/2005/8/layout/hierarchy1"/>
    <dgm:cxn modelId="{AAC44046-874D-4359-81FA-959570C482B3}" type="presParOf" srcId="{70EFB4CB-88DE-4D0C-BC43-C8EB0E2CF465}" destId="{10FDB012-F2AB-4C0F-8136-EAB05BD73752}" srcOrd="1" destOrd="0" presId="urn:microsoft.com/office/officeart/2005/8/layout/hierarchy1"/>
    <dgm:cxn modelId="{8BA6141D-B091-4251-BA98-3FB0BE701791}" type="presParOf" srcId="{9DFF4AFD-0AC9-4AE3-9396-9EFBBF0DA6DF}" destId="{3839669D-A321-4865-8B8C-C3EB43E0C0ED}" srcOrd="2" destOrd="0" presId="urn:microsoft.com/office/officeart/2005/8/layout/hierarchy1"/>
    <dgm:cxn modelId="{6DF1419B-CF20-4CBB-B727-12817DB355F9}" type="presParOf" srcId="{9DFF4AFD-0AC9-4AE3-9396-9EFBBF0DA6DF}" destId="{A860E2A1-9B71-48BD-931A-84771EF19C2D}" srcOrd="3" destOrd="0" presId="urn:microsoft.com/office/officeart/2005/8/layout/hierarchy1"/>
    <dgm:cxn modelId="{42EBDFE6-69B9-4590-8FC6-622218CBF6FA}" type="presParOf" srcId="{A860E2A1-9B71-48BD-931A-84771EF19C2D}" destId="{299D11A7-037F-4AFC-A890-CED505BB991F}" srcOrd="0" destOrd="0" presId="urn:microsoft.com/office/officeart/2005/8/layout/hierarchy1"/>
    <dgm:cxn modelId="{05A0C491-232F-48DF-9E2F-C131D9C3CA7D}" type="presParOf" srcId="{299D11A7-037F-4AFC-A890-CED505BB991F}" destId="{75D7AC99-48D0-4CE2-B2B9-A686692F7381}" srcOrd="0" destOrd="0" presId="urn:microsoft.com/office/officeart/2005/8/layout/hierarchy1"/>
    <dgm:cxn modelId="{8A68CDD8-C1F9-4461-BAFA-EBEE0A6656F0}" type="presParOf" srcId="{299D11A7-037F-4AFC-A890-CED505BB991F}" destId="{EF9771FD-664F-41C6-ABFC-EDC7955ABCAD}" srcOrd="1" destOrd="0" presId="urn:microsoft.com/office/officeart/2005/8/layout/hierarchy1"/>
    <dgm:cxn modelId="{CFCE0B7F-F2F4-489A-93D4-AEB4A3A7EA21}" type="presParOf" srcId="{A860E2A1-9B71-48BD-931A-84771EF19C2D}" destId="{25675F0D-CAC2-4625-836F-E55EB2ED0925}" srcOrd="1" destOrd="0" presId="urn:microsoft.com/office/officeart/2005/8/layout/hierarchy1"/>
    <dgm:cxn modelId="{F7705E67-12D5-4124-B156-931FFAD62C75}" type="presParOf" srcId="{25675F0D-CAC2-4625-836F-E55EB2ED0925}" destId="{83040958-593C-4188-B3FC-729B18E58C16}" srcOrd="0" destOrd="0" presId="urn:microsoft.com/office/officeart/2005/8/layout/hierarchy1"/>
    <dgm:cxn modelId="{B368FB15-5109-46D7-AD38-DD1E73EBBB29}" type="presParOf" srcId="{25675F0D-CAC2-4625-836F-E55EB2ED0925}" destId="{EC7A5E17-E47D-4D0D-A3E6-2A228865BD65}" srcOrd="1" destOrd="0" presId="urn:microsoft.com/office/officeart/2005/8/layout/hierarchy1"/>
    <dgm:cxn modelId="{EA164D1A-051A-45E7-9E4F-A5C60BE8EA57}" type="presParOf" srcId="{EC7A5E17-E47D-4D0D-A3E6-2A228865BD65}" destId="{02730CBD-D402-4E95-BBB9-5F7B704B7DD2}" srcOrd="0" destOrd="0" presId="urn:microsoft.com/office/officeart/2005/8/layout/hierarchy1"/>
    <dgm:cxn modelId="{D86AAD29-E254-4424-8ED9-17E649A3D692}" type="presParOf" srcId="{02730CBD-D402-4E95-BBB9-5F7B704B7DD2}" destId="{5154B475-3AE1-4054-84A9-2803D747CC81}" srcOrd="0" destOrd="0" presId="urn:microsoft.com/office/officeart/2005/8/layout/hierarchy1"/>
    <dgm:cxn modelId="{B1845DF2-1C5F-4F5D-8ABE-585570245E57}" type="presParOf" srcId="{02730CBD-D402-4E95-BBB9-5F7B704B7DD2}" destId="{C9F1900D-EE14-427B-8E66-353A2BC790A8}" srcOrd="1" destOrd="0" presId="urn:microsoft.com/office/officeart/2005/8/layout/hierarchy1"/>
    <dgm:cxn modelId="{A7E9D21C-8AF1-4AE1-80D1-8CE140413637}" type="presParOf" srcId="{EC7A5E17-E47D-4D0D-A3E6-2A228865BD65}" destId="{1DA2E7D0-4F9E-4546-B618-6D52C8D5C7D1}" srcOrd="1" destOrd="0" presId="urn:microsoft.com/office/officeart/2005/8/layout/hierarchy1"/>
    <dgm:cxn modelId="{B84E4BC0-4454-49D0-8748-8B9AF24C2F77}" type="presParOf" srcId="{1DA2E7D0-4F9E-4546-B618-6D52C8D5C7D1}" destId="{D89B5914-E27D-4BA3-8C43-77E4FBE3BF1A}" srcOrd="0" destOrd="0" presId="urn:microsoft.com/office/officeart/2005/8/layout/hierarchy1"/>
    <dgm:cxn modelId="{D8BD9D0E-24DD-49BC-8DF1-51C1C5BBABBC}" type="presParOf" srcId="{1DA2E7D0-4F9E-4546-B618-6D52C8D5C7D1}" destId="{E9C3F68B-AA73-4419-9902-AA9317791216}" srcOrd="1" destOrd="0" presId="urn:microsoft.com/office/officeart/2005/8/layout/hierarchy1"/>
    <dgm:cxn modelId="{0C778524-CE93-4AB8-AFC4-D96E80DE1894}" type="presParOf" srcId="{E9C3F68B-AA73-4419-9902-AA9317791216}" destId="{9683DCC6-C4F6-4826-AD49-046F9A2DE8D1}" srcOrd="0" destOrd="0" presId="urn:microsoft.com/office/officeart/2005/8/layout/hierarchy1"/>
    <dgm:cxn modelId="{AAB96999-0320-4A77-B5B4-9570FEEE007E}" type="presParOf" srcId="{9683DCC6-C4F6-4826-AD49-046F9A2DE8D1}" destId="{32B17783-6244-4397-8F07-12E979BD78B7}" srcOrd="0" destOrd="0" presId="urn:microsoft.com/office/officeart/2005/8/layout/hierarchy1"/>
    <dgm:cxn modelId="{F4F104FB-9758-4B2B-924B-C6667C706D1A}" type="presParOf" srcId="{9683DCC6-C4F6-4826-AD49-046F9A2DE8D1}" destId="{1EA8E4EB-987F-4DE0-9E30-ED3F582C00AA}" srcOrd="1" destOrd="0" presId="urn:microsoft.com/office/officeart/2005/8/layout/hierarchy1"/>
    <dgm:cxn modelId="{33116D14-DD18-43A2-829A-E591194DFF57}" type="presParOf" srcId="{E9C3F68B-AA73-4419-9902-AA9317791216}" destId="{A4928E3E-8CEA-498C-B549-555F8A86985F}" srcOrd="1" destOrd="0" presId="urn:microsoft.com/office/officeart/2005/8/layout/hierarchy1"/>
    <dgm:cxn modelId="{50DE1ED8-B97E-487B-87AE-E329B855DDAA}" type="presParOf" srcId="{1DA2E7D0-4F9E-4546-B618-6D52C8D5C7D1}" destId="{B8BC65C2-80D1-4617-8AC9-46AE1F885972}" srcOrd="2" destOrd="0" presId="urn:microsoft.com/office/officeart/2005/8/layout/hierarchy1"/>
    <dgm:cxn modelId="{F9437044-023A-41AD-98A4-6D52903C5549}" type="presParOf" srcId="{1DA2E7D0-4F9E-4546-B618-6D52C8D5C7D1}" destId="{0279801F-D691-4DA9-9911-795C218F741C}" srcOrd="3" destOrd="0" presId="urn:microsoft.com/office/officeart/2005/8/layout/hierarchy1"/>
    <dgm:cxn modelId="{A253B1EB-6F8F-4FF3-BD1A-569C1CFC37ED}" type="presParOf" srcId="{0279801F-D691-4DA9-9911-795C218F741C}" destId="{DCC99A65-2943-4499-B4D6-07E03A87905E}" srcOrd="0" destOrd="0" presId="urn:microsoft.com/office/officeart/2005/8/layout/hierarchy1"/>
    <dgm:cxn modelId="{CE58D26B-1295-4A06-AAAD-3AC868C17958}" type="presParOf" srcId="{DCC99A65-2943-4499-B4D6-07E03A87905E}" destId="{648C3807-ACA8-41DE-932D-8DAD42001D87}" srcOrd="0" destOrd="0" presId="urn:microsoft.com/office/officeart/2005/8/layout/hierarchy1"/>
    <dgm:cxn modelId="{2A67D7D9-1E93-4206-BA61-39A152CBC877}" type="presParOf" srcId="{DCC99A65-2943-4499-B4D6-07E03A87905E}" destId="{A93D20C1-2859-4B8C-94E6-151D618B0051}" srcOrd="1" destOrd="0" presId="urn:microsoft.com/office/officeart/2005/8/layout/hierarchy1"/>
    <dgm:cxn modelId="{BFB225B6-D7C2-442C-B88E-CD5448128913}" type="presParOf" srcId="{0279801F-D691-4DA9-9911-795C218F741C}" destId="{9778FC58-9FE7-4B38-B5CB-1D779536AD3C}" srcOrd="1" destOrd="0" presId="urn:microsoft.com/office/officeart/2005/8/layout/hierarchy1"/>
    <dgm:cxn modelId="{5AD5E4DB-9245-47AA-B9CA-8AD03C22AA49}" type="presParOf" srcId="{25675F0D-CAC2-4625-836F-E55EB2ED0925}" destId="{748CE527-CC95-4958-A5A3-7A402750AE13}" srcOrd="2" destOrd="0" presId="urn:microsoft.com/office/officeart/2005/8/layout/hierarchy1"/>
    <dgm:cxn modelId="{0FA28C0C-C9DE-47F3-88B1-2A511D1061FF}" type="presParOf" srcId="{25675F0D-CAC2-4625-836F-E55EB2ED0925}" destId="{6CE14BE4-6C40-4C0C-A584-4D7D2AD75885}" srcOrd="3" destOrd="0" presId="urn:microsoft.com/office/officeart/2005/8/layout/hierarchy1"/>
    <dgm:cxn modelId="{9EFEB72A-3013-4213-BD64-D82DF2266395}" type="presParOf" srcId="{6CE14BE4-6C40-4C0C-A584-4D7D2AD75885}" destId="{B39FC095-C929-49EB-B2CC-CDB11A9ED5AF}" srcOrd="0" destOrd="0" presId="urn:microsoft.com/office/officeart/2005/8/layout/hierarchy1"/>
    <dgm:cxn modelId="{5C0C900A-54B7-473E-A791-AAFDC9A22DFE}" type="presParOf" srcId="{B39FC095-C929-49EB-B2CC-CDB11A9ED5AF}" destId="{04140DFE-F78A-4884-BE9C-A102A78E4FAD}" srcOrd="0" destOrd="0" presId="urn:microsoft.com/office/officeart/2005/8/layout/hierarchy1"/>
    <dgm:cxn modelId="{86025B0B-1C81-4C19-9418-76821E7C7BF3}" type="presParOf" srcId="{B39FC095-C929-49EB-B2CC-CDB11A9ED5AF}" destId="{C4281511-4B7A-4D1C-B981-B08866D00DA0}" srcOrd="1" destOrd="0" presId="urn:microsoft.com/office/officeart/2005/8/layout/hierarchy1"/>
    <dgm:cxn modelId="{8F907621-17F1-4069-BDDA-86EF461B6667}" type="presParOf" srcId="{6CE14BE4-6C40-4C0C-A584-4D7D2AD75885}" destId="{33502F40-B483-46CE-B435-C82DD4666752}" srcOrd="1" destOrd="0" presId="urn:microsoft.com/office/officeart/2005/8/layout/hierarchy1"/>
    <dgm:cxn modelId="{BEDBD907-3068-49CC-98AD-87D6062A979F}" type="presParOf" srcId="{25675F0D-CAC2-4625-836F-E55EB2ED0925}" destId="{62797757-1553-4BB1-AFA2-C93319215CD4}" srcOrd="4" destOrd="0" presId="urn:microsoft.com/office/officeart/2005/8/layout/hierarchy1"/>
    <dgm:cxn modelId="{20FDC485-C8C1-46CF-962E-93A7185BEEBE}" type="presParOf" srcId="{25675F0D-CAC2-4625-836F-E55EB2ED0925}" destId="{0FA79257-DEBF-4B8D-AF07-6FB9463C27AA}" srcOrd="5" destOrd="0" presId="urn:microsoft.com/office/officeart/2005/8/layout/hierarchy1"/>
    <dgm:cxn modelId="{0B6D580B-AE89-4D57-80F9-944A05708DB0}" type="presParOf" srcId="{0FA79257-DEBF-4B8D-AF07-6FB9463C27AA}" destId="{F267DC8E-2BE1-4C9C-9FB7-082DD212BE7B}" srcOrd="0" destOrd="0" presId="urn:microsoft.com/office/officeart/2005/8/layout/hierarchy1"/>
    <dgm:cxn modelId="{F61D1511-E534-4FC4-ADE3-41D3E38E822F}" type="presParOf" srcId="{F267DC8E-2BE1-4C9C-9FB7-082DD212BE7B}" destId="{69233061-8B1B-4ECD-9BF1-E1D7AE97F9A5}" srcOrd="0" destOrd="0" presId="urn:microsoft.com/office/officeart/2005/8/layout/hierarchy1"/>
    <dgm:cxn modelId="{DDDC7F39-A465-4F5E-9F00-27D0160798D2}" type="presParOf" srcId="{F267DC8E-2BE1-4C9C-9FB7-082DD212BE7B}" destId="{0F72DAFE-0BFE-48EF-AA8A-FF5FA48E4E96}" srcOrd="1" destOrd="0" presId="urn:microsoft.com/office/officeart/2005/8/layout/hierarchy1"/>
    <dgm:cxn modelId="{F92E5186-32A6-4831-906D-D7F60E3DDECE}" type="presParOf" srcId="{0FA79257-DEBF-4B8D-AF07-6FB9463C27AA}" destId="{E19E68EE-1D30-4003-BD90-C60545773DE0}" srcOrd="1" destOrd="0" presId="urn:microsoft.com/office/officeart/2005/8/layout/hierarchy1"/>
    <dgm:cxn modelId="{F1B301EC-6C0D-4653-AC9B-06F2D262604C}" type="presParOf" srcId="{E19E68EE-1D30-4003-BD90-C60545773DE0}" destId="{462CF1BA-5B2A-46A5-8491-5B085D235245}" srcOrd="0" destOrd="0" presId="urn:microsoft.com/office/officeart/2005/8/layout/hierarchy1"/>
    <dgm:cxn modelId="{C39A4232-6102-416A-986C-815EAFAEE004}" type="presParOf" srcId="{E19E68EE-1D30-4003-BD90-C60545773DE0}" destId="{360C6A9A-0028-499E-AE8B-EDC1B5C58203}" srcOrd="1" destOrd="0" presId="urn:microsoft.com/office/officeart/2005/8/layout/hierarchy1"/>
    <dgm:cxn modelId="{724F87E9-19E8-48B6-9737-B7FE4172263B}" type="presParOf" srcId="{360C6A9A-0028-499E-AE8B-EDC1B5C58203}" destId="{AB2C47F3-50CF-4C71-93A2-8327A40C98B4}" srcOrd="0" destOrd="0" presId="urn:microsoft.com/office/officeart/2005/8/layout/hierarchy1"/>
    <dgm:cxn modelId="{1B968C37-0E9F-490F-9940-DDE573BDE11D}" type="presParOf" srcId="{AB2C47F3-50CF-4C71-93A2-8327A40C98B4}" destId="{93CF1F29-2983-4AF9-92F9-2AFC777B1F13}" srcOrd="0" destOrd="0" presId="urn:microsoft.com/office/officeart/2005/8/layout/hierarchy1"/>
    <dgm:cxn modelId="{B35EE31D-5211-431E-A4DE-42DB84BDE9F7}" type="presParOf" srcId="{AB2C47F3-50CF-4C71-93A2-8327A40C98B4}" destId="{A6B094F2-1D88-4CD8-AA4E-BCAA273B45E7}" srcOrd="1" destOrd="0" presId="urn:microsoft.com/office/officeart/2005/8/layout/hierarchy1"/>
    <dgm:cxn modelId="{74A3508A-1729-491A-8718-53B3E37BC708}" type="presParOf" srcId="{360C6A9A-0028-499E-AE8B-EDC1B5C58203}" destId="{76FAEEE8-1CEE-46F0-803A-E8C8DF1E0B91}" srcOrd="1" destOrd="0" presId="urn:microsoft.com/office/officeart/2005/8/layout/hierarchy1"/>
    <dgm:cxn modelId="{9FAC476C-C7B0-462F-ADF1-0BDE3A32B250}" type="presParOf" srcId="{E19E68EE-1D30-4003-BD90-C60545773DE0}" destId="{200C8657-0887-47B8-B96F-738DCFA28181}" srcOrd="2" destOrd="0" presId="urn:microsoft.com/office/officeart/2005/8/layout/hierarchy1"/>
    <dgm:cxn modelId="{06DCE15C-1540-4E73-8754-F956E96174E6}" type="presParOf" srcId="{E19E68EE-1D30-4003-BD90-C60545773DE0}" destId="{971EA41B-7C37-489A-A0A7-EAF26B24FBD3}" srcOrd="3" destOrd="0" presId="urn:microsoft.com/office/officeart/2005/8/layout/hierarchy1"/>
    <dgm:cxn modelId="{8C2B0D9A-1E10-4AE0-BA16-0CD87E523FE9}" type="presParOf" srcId="{971EA41B-7C37-489A-A0A7-EAF26B24FBD3}" destId="{30EB10E9-3990-4D65-ABCE-432C5DE2726A}" srcOrd="0" destOrd="0" presId="urn:microsoft.com/office/officeart/2005/8/layout/hierarchy1"/>
    <dgm:cxn modelId="{BB348015-D290-4578-9D33-58F987F9F782}" type="presParOf" srcId="{30EB10E9-3990-4D65-ABCE-432C5DE2726A}" destId="{5E6274BD-BDF8-46A0-9847-3A76A979814D}" srcOrd="0" destOrd="0" presId="urn:microsoft.com/office/officeart/2005/8/layout/hierarchy1"/>
    <dgm:cxn modelId="{7A713A20-A889-4133-B9FA-F7D0DA94B47B}" type="presParOf" srcId="{30EB10E9-3990-4D65-ABCE-432C5DE2726A}" destId="{69AE1ACE-0FF6-4689-A0BE-D8A5ABA25B21}" srcOrd="1" destOrd="0" presId="urn:microsoft.com/office/officeart/2005/8/layout/hierarchy1"/>
    <dgm:cxn modelId="{7E1740F8-E5FC-4FAF-981E-9DBF82709328}" type="presParOf" srcId="{971EA41B-7C37-489A-A0A7-EAF26B24FBD3}" destId="{BCF3CAE8-4C1A-46D9-9461-B79BFB0E0287}" srcOrd="1" destOrd="0" presId="urn:microsoft.com/office/officeart/2005/8/layout/hierarchy1"/>
    <dgm:cxn modelId="{113D94BE-4DDA-497D-9882-86B6DBBFDE77}" type="presParOf" srcId="{E19E68EE-1D30-4003-BD90-C60545773DE0}" destId="{78A19A52-1A0A-4329-ABAF-C55B47EF71C3}" srcOrd="4" destOrd="0" presId="urn:microsoft.com/office/officeart/2005/8/layout/hierarchy1"/>
    <dgm:cxn modelId="{62411F0A-5371-4802-9E03-1566E4FEE868}" type="presParOf" srcId="{E19E68EE-1D30-4003-BD90-C60545773DE0}" destId="{460F6BD7-774F-4D45-B406-57E9FF240017}" srcOrd="5" destOrd="0" presId="urn:microsoft.com/office/officeart/2005/8/layout/hierarchy1"/>
    <dgm:cxn modelId="{B583FC9D-2E81-4499-B8EB-A76A7BC348A5}" type="presParOf" srcId="{460F6BD7-774F-4D45-B406-57E9FF240017}" destId="{1AC9FBB2-5D18-4F3B-B333-6F37F2BB2BC3}" srcOrd="0" destOrd="0" presId="urn:microsoft.com/office/officeart/2005/8/layout/hierarchy1"/>
    <dgm:cxn modelId="{411BBC77-10D9-4E71-87EC-067DFA57EBB7}" type="presParOf" srcId="{1AC9FBB2-5D18-4F3B-B333-6F37F2BB2BC3}" destId="{BC2FC07D-C3CC-4409-B6AD-E87272D1793D}" srcOrd="0" destOrd="0" presId="urn:microsoft.com/office/officeart/2005/8/layout/hierarchy1"/>
    <dgm:cxn modelId="{CC410D8A-F7AC-4780-9E10-FF745565B304}" type="presParOf" srcId="{1AC9FBB2-5D18-4F3B-B333-6F37F2BB2BC3}" destId="{D86493C3-CF6D-446C-BDB1-454D2606B908}" srcOrd="1" destOrd="0" presId="urn:microsoft.com/office/officeart/2005/8/layout/hierarchy1"/>
    <dgm:cxn modelId="{ABC734A6-F4BB-4250-B409-434FC892C50D}" type="presParOf" srcId="{460F6BD7-774F-4D45-B406-57E9FF240017}" destId="{C91D1C3F-B082-4F09-BFB4-6BE52A60DB25}" srcOrd="1" destOrd="0" presId="urn:microsoft.com/office/officeart/2005/8/layout/hierarchy1"/>
    <dgm:cxn modelId="{3E63E6EA-022C-4A3D-84C6-18308225C034}" type="presParOf" srcId="{9DFF4AFD-0AC9-4AE3-9396-9EFBBF0DA6DF}" destId="{AD377181-993E-4DB9-BB99-1FE50855A44E}" srcOrd="4" destOrd="0" presId="urn:microsoft.com/office/officeart/2005/8/layout/hierarchy1"/>
    <dgm:cxn modelId="{3921864A-2D62-4A0A-98EB-304961E2607C}" type="presParOf" srcId="{9DFF4AFD-0AC9-4AE3-9396-9EFBBF0DA6DF}" destId="{9E464ACB-F7A9-4CBA-BA52-BE7490E7F2BF}" srcOrd="5" destOrd="0" presId="urn:microsoft.com/office/officeart/2005/8/layout/hierarchy1"/>
    <dgm:cxn modelId="{641D82BD-1D81-41B4-8082-7959EF55C516}" type="presParOf" srcId="{9E464ACB-F7A9-4CBA-BA52-BE7490E7F2BF}" destId="{EEC418C6-33D1-41B3-82BC-14BE7F1EE82D}" srcOrd="0" destOrd="0" presId="urn:microsoft.com/office/officeart/2005/8/layout/hierarchy1"/>
    <dgm:cxn modelId="{89362188-0B05-49D0-A0D2-93D10A2D5F33}" type="presParOf" srcId="{EEC418C6-33D1-41B3-82BC-14BE7F1EE82D}" destId="{99E98DD3-14A4-44D4-8495-18B4B70E93AC}" srcOrd="0" destOrd="0" presId="urn:microsoft.com/office/officeart/2005/8/layout/hierarchy1"/>
    <dgm:cxn modelId="{A14F606A-DE4D-4808-A250-47A5450C5200}" type="presParOf" srcId="{EEC418C6-33D1-41B3-82BC-14BE7F1EE82D}" destId="{419BAE81-116F-4786-8F98-9F21A4C6408F}" srcOrd="1" destOrd="0" presId="urn:microsoft.com/office/officeart/2005/8/layout/hierarchy1"/>
    <dgm:cxn modelId="{0E2C05BF-84BE-4095-B8D5-87D756F2AD83}" type="presParOf" srcId="{9E464ACB-F7A9-4CBA-BA52-BE7490E7F2BF}" destId="{76D19B31-C94C-4F35-BA32-EBEE3FFD089C}" srcOrd="1" destOrd="0" presId="urn:microsoft.com/office/officeart/2005/8/layout/hierarchy1"/>
    <dgm:cxn modelId="{CF97D0B8-4DB5-4743-B9BD-B0909AF2A957}" type="presParOf" srcId="{76D19B31-C94C-4F35-BA32-EBEE3FFD089C}" destId="{2817D335-30EC-4C48-999F-C1A073D6B590}" srcOrd="0" destOrd="0" presId="urn:microsoft.com/office/officeart/2005/8/layout/hierarchy1"/>
    <dgm:cxn modelId="{0EC752CB-472A-456F-917C-D17F691A7FAB}" type="presParOf" srcId="{76D19B31-C94C-4F35-BA32-EBEE3FFD089C}" destId="{253112BF-0466-4563-BBAF-6005DF088448}" srcOrd="1" destOrd="0" presId="urn:microsoft.com/office/officeart/2005/8/layout/hierarchy1"/>
    <dgm:cxn modelId="{3AC6FEEC-F916-4F5B-B18D-A94DAE1702DF}" type="presParOf" srcId="{253112BF-0466-4563-BBAF-6005DF088448}" destId="{D8C8815B-E93F-40A8-B04B-923446642293}" srcOrd="0" destOrd="0" presId="urn:microsoft.com/office/officeart/2005/8/layout/hierarchy1"/>
    <dgm:cxn modelId="{9202CDEA-1E2E-41EE-B5BB-F83487D9351E}" type="presParOf" srcId="{D8C8815B-E93F-40A8-B04B-923446642293}" destId="{B0DD2AA1-F035-490E-A3FA-2D82FC5289D7}" srcOrd="0" destOrd="0" presId="urn:microsoft.com/office/officeart/2005/8/layout/hierarchy1"/>
    <dgm:cxn modelId="{E8AD220E-7D3A-4725-AFAD-9577F64AE9D9}" type="presParOf" srcId="{D8C8815B-E93F-40A8-B04B-923446642293}" destId="{C6E3EFF2-09B7-490F-B5BA-3A37446B0640}" srcOrd="1" destOrd="0" presId="urn:microsoft.com/office/officeart/2005/8/layout/hierarchy1"/>
    <dgm:cxn modelId="{4FA3B2D8-9028-40BA-BB81-73AB082E6856}" type="presParOf" srcId="{253112BF-0466-4563-BBAF-6005DF088448}" destId="{8344D0B7-35B5-4C62-B8F3-A56900344D50}" srcOrd="1" destOrd="0" presId="urn:microsoft.com/office/officeart/2005/8/layout/hierarchy1"/>
    <dgm:cxn modelId="{8ADFF34D-E896-484E-A9F9-175DD639ECC8}" type="presParOf" srcId="{8344D0B7-35B5-4C62-B8F3-A56900344D50}" destId="{D99CA3D7-15EC-4DD6-904A-EEECEC17B663}" srcOrd="0" destOrd="0" presId="urn:microsoft.com/office/officeart/2005/8/layout/hierarchy1"/>
    <dgm:cxn modelId="{F80CC9A0-FECC-4987-99BF-3F3032D9CFD0}" type="presParOf" srcId="{8344D0B7-35B5-4C62-B8F3-A56900344D50}" destId="{06B00E3C-9ED7-43F8-A6D2-8E2F61E19457}" srcOrd="1" destOrd="0" presId="urn:microsoft.com/office/officeart/2005/8/layout/hierarchy1"/>
    <dgm:cxn modelId="{E8C8335F-60BD-4457-9D22-FD2DE5DC8799}" type="presParOf" srcId="{06B00E3C-9ED7-43F8-A6D2-8E2F61E19457}" destId="{A2291044-78F9-4598-BDDA-A8D0AD4095AD}" srcOrd="0" destOrd="0" presId="urn:microsoft.com/office/officeart/2005/8/layout/hierarchy1"/>
    <dgm:cxn modelId="{5B0C7D8D-7E55-4383-A554-A6AC52C2D6F4}" type="presParOf" srcId="{A2291044-78F9-4598-BDDA-A8D0AD4095AD}" destId="{FD0FD2F2-E1CF-4D42-8609-3166AC003CEE}" srcOrd="0" destOrd="0" presId="urn:microsoft.com/office/officeart/2005/8/layout/hierarchy1"/>
    <dgm:cxn modelId="{EE7B59B2-EF64-4E0F-8101-546FFB67862A}" type="presParOf" srcId="{A2291044-78F9-4598-BDDA-A8D0AD4095AD}" destId="{9027239B-3F09-40D7-BBD2-7228D451BD37}" srcOrd="1" destOrd="0" presId="urn:microsoft.com/office/officeart/2005/8/layout/hierarchy1"/>
    <dgm:cxn modelId="{618D05F4-C8DE-4908-80F4-1CCDD4EF5812}" type="presParOf" srcId="{06B00E3C-9ED7-43F8-A6D2-8E2F61E19457}" destId="{400D0AAD-EDDC-44F5-A3C1-E6C48AE68099}" srcOrd="1" destOrd="0" presId="urn:microsoft.com/office/officeart/2005/8/layout/hierarchy1"/>
    <dgm:cxn modelId="{2872E5B8-7230-4E19-8114-92A3279DED87}" type="presParOf" srcId="{8344D0B7-35B5-4C62-B8F3-A56900344D50}" destId="{D6DE95C4-44C0-4D68-95F5-5C41E838691F}" srcOrd="2" destOrd="0" presId="urn:microsoft.com/office/officeart/2005/8/layout/hierarchy1"/>
    <dgm:cxn modelId="{672879C9-69BA-4521-BE16-F6C0986C7BD1}" type="presParOf" srcId="{8344D0B7-35B5-4C62-B8F3-A56900344D50}" destId="{91C5CEA4-95EE-4502-9B1D-26659D43E70C}" srcOrd="3" destOrd="0" presId="urn:microsoft.com/office/officeart/2005/8/layout/hierarchy1"/>
    <dgm:cxn modelId="{A4AB80C3-D960-44AB-BAD2-D9581FB7DB66}" type="presParOf" srcId="{91C5CEA4-95EE-4502-9B1D-26659D43E70C}" destId="{6010E3CA-A10E-4AE7-9B03-6A3F9E15EF60}" srcOrd="0" destOrd="0" presId="urn:microsoft.com/office/officeart/2005/8/layout/hierarchy1"/>
    <dgm:cxn modelId="{43867B73-9D98-41E0-8724-8712F9ED374D}" type="presParOf" srcId="{6010E3CA-A10E-4AE7-9B03-6A3F9E15EF60}" destId="{BF52F3D4-383E-4E18-A5E9-EED957E8633E}" srcOrd="0" destOrd="0" presId="urn:microsoft.com/office/officeart/2005/8/layout/hierarchy1"/>
    <dgm:cxn modelId="{21472FC4-65EE-4769-982E-B8EE9FAD681C}" type="presParOf" srcId="{6010E3CA-A10E-4AE7-9B03-6A3F9E15EF60}" destId="{0E1CC64B-5DBA-4F94-8DB5-F34F3769A6D1}" srcOrd="1" destOrd="0" presId="urn:microsoft.com/office/officeart/2005/8/layout/hierarchy1"/>
    <dgm:cxn modelId="{FB72B56D-D993-4EEC-9E4C-592BB7C96B54}" type="presParOf" srcId="{91C5CEA4-95EE-4502-9B1D-26659D43E70C}" destId="{97AB9630-543B-4407-A9B4-89810050873D}" srcOrd="1" destOrd="0" presId="urn:microsoft.com/office/officeart/2005/8/layout/hierarchy1"/>
    <dgm:cxn modelId="{13C9633B-B700-4C30-83FA-953D6566AA4B}" type="presParOf" srcId="{8344D0B7-35B5-4C62-B8F3-A56900344D50}" destId="{2EA315FE-F3C7-48F4-9324-25BE9F244CEC}" srcOrd="4" destOrd="0" presId="urn:microsoft.com/office/officeart/2005/8/layout/hierarchy1"/>
    <dgm:cxn modelId="{7976BDC4-0A6E-4CF0-9878-73EB322367A4}" type="presParOf" srcId="{8344D0B7-35B5-4C62-B8F3-A56900344D50}" destId="{1437E863-EEA9-41CA-952A-3551D412C893}" srcOrd="5" destOrd="0" presId="urn:microsoft.com/office/officeart/2005/8/layout/hierarchy1"/>
    <dgm:cxn modelId="{646C5345-DDC5-4A43-888C-FE4F034DF3E6}" type="presParOf" srcId="{1437E863-EEA9-41CA-952A-3551D412C893}" destId="{52CE35D9-5F83-453B-ACA1-4975B6C3EA47}" srcOrd="0" destOrd="0" presId="urn:microsoft.com/office/officeart/2005/8/layout/hierarchy1"/>
    <dgm:cxn modelId="{6B40A384-692C-47A3-AE2A-37554C993DE2}" type="presParOf" srcId="{52CE35D9-5F83-453B-ACA1-4975B6C3EA47}" destId="{AF6037F0-5629-4AAE-A3EE-E31FE2F875CD}" srcOrd="0" destOrd="0" presId="urn:microsoft.com/office/officeart/2005/8/layout/hierarchy1"/>
    <dgm:cxn modelId="{31DA2463-9CC2-4269-A55D-A8846672A2FF}" type="presParOf" srcId="{52CE35D9-5F83-453B-ACA1-4975B6C3EA47}" destId="{D67E85F2-E825-4BDB-9D7C-A8D0A8C67983}" srcOrd="1" destOrd="0" presId="urn:microsoft.com/office/officeart/2005/8/layout/hierarchy1"/>
    <dgm:cxn modelId="{E1430BD1-A908-40D5-811C-0A4B016E8163}" type="presParOf" srcId="{1437E863-EEA9-41CA-952A-3551D412C893}" destId="{62FFE9EF-87A3-4387-A399-6B5CCB6ECEE1}" srcOrd="1" destOrd="0" presId="urn:microsoft.com/office/officeart/2005/8/layout/hierarchy1"/>
    <dgm:cxn modelId="{A176EE3B-C9C3-4D04-A785-5A02E4D2839C}" type="presParOf" srcId="{76D19B31-C94C-4F35-BA32-EBEE3FFD089C}" destId="{D026DC7E-AF49-4D16-9D16-4B96ED13DDF8}" srcOrd="2" destOrd="0" presId="urn:microsoft.com/office/officeart/2005/8/layout/hierarchy1"/>
    <dgm:cxn modelId="{142DC6E4-2EAF-4D05-B6C1-EAA119356C7D}" type="presParOf" srcId="{76D19B31-C94C-4F35-BA32-EBEE3FFD089C}" destId="{9D5136E1-94E8-40CF-85DD-18D5F7D2318E}" srcOrd="3" destOrd="0" presId="urn:microsoft.com/office/officeart/2005/8/layout/hierarchy1"/>
    <dgm:cxn modelId="{E1583E51-A485-4A40-AFE4-11213FDEA6CF}" type="presParOf" srcId="{9D5136E1-94E8-40CF-85DD-18D5F7D2318E}" destId="{8118B85B-4B0E-4DA4-97FA-90D6F1F8847B}" srcOrd="0" destOrd="0" presId="urn:microsoft.com/office/officeart/2005/8/layout/hierarchy1"/>
    <dgm:cxn modelId="{E3C3AFDE-5087-44B3-ADEB-E1DA3E212D97}" type="presParOf" srcId="{8118B85B-4B0E-4DA4-97FA-90D6F1F8847B}" destId="{A314067E-EC70-485D-AD76-E2A03AE2FE3F}" srcOrd="0" destOrd="0" presId="urn:microsoft.com/office/officeart/2005/8/layout/hierarchy1"/>
    <dgm:cxn modelId="{8246C62F-BA8C-4875-B9A6-EBD1C5A17C13}" type="presParOf" srcId="{8118B85B-4B0E-4DA4-97FA-90D6F1F8847B}" destId="{38C28835-C3E2-43C8-B559-064D36B3A852}" srcOrd="1" destOrd="0" presId="urn:microsoft.com/office/officeart/2005/8/layout/hierarchy1"/>
    <dgm:cxn modelId="{969A343F-06CF-4919-8BDF-6C9F174C4DAC}" type="presParOf" srcId="{9D5136E1-94E8-40CF-85DD-18D5F7D2318E}" destId="{6DCCC4A7-CB1D-4A6F-B869-081EE5E12A00}" srcOrd="1" destOrd="0" presId="urn:microsoft.com/office/officeart/2005/8/layout/hierarchy1"/>
    <dgm:cxn modelId="{F7D68B40-F5ED-4357-8876-27EECA02FC7A}" type="presParOf" srcId="{76D19B31-C94C-4F35-BA32-EBEE3FFD089C}" destId="{C45277AC-5F75-4C45-923C-8ECA00EE7932}" srcOrd="4" destOrd="0" presId="urn:microsoft.com/office/officeart/2005/8/layout/hierarchy1"/>
    <dgm:cxn modelId="{B2710C16-50DA-4CA9-87BB-0765BA62D4A7}" type="presParOf" srcId="{76D19B31-C94C-4F35-BA32-EBEE3FFD089C}" destId="{AB57ECD7-279E-498E-BFF7-0FD619DCFC98}" srcOrd="5" destOrd="0" presId="urn:microsoft.com/office/officeart/2005/8/layout/hierarchy1"/>
    <dgm:cxn modelId="{06DEC173-A1D0-4504-87AA-2D2185C52180}" type="presParOf" srcId="{AB57ECD7-279E-498E-BFF7-0FD619DCFC98}" destId="{ACB2B6E3-8981-47EF-A55A-B8CD372E1984}" srcOrd="0" destOrd="0" presId="urn:microsoft.com/office/officeart/2005/8/layout/hierarchy1"/>
    <dgm:cxn modelId="{9AB1D779-53D7-4B0D-B05A-DBD2CFF2CC14}" type="presParOf" srcId="{ACB2B6E3-8981-47EF-A55A-B8CD372E1984}" destId="{81CD419E-EC5C-41A3-AEA3-BBB788ADB7E8}" srcOrd="0" destOrd="0" presId="urn:microsoft.com/office/officeart/2005/8/layout/hierarchy1"/>
    <dgm:cxn modelId="{65DAEF53-716F-4090-B5DA-6FE0C4324659}" type="presParOf" srcId="{ACB2B6E3-8981-47EF-A55A-B8CD372E1984}" destId="{3BCE768E-4672-47E5-BFCB-A9B90D1A977E}" srcOrd="1" destOrd="0" presId="urn:microsoft.com/office/officeart/2005/8/layout/hierarchy1"/>
    <dgm:cxn modelId="{EA51ED4E-8B98-4753-9A43-9FA90F97F86A}" type="presParOf" srcId="{AB57ECD7-279E-498E-BFF7-0FD619DCFC98}" destId="{3A772153-EBC8-484B-B171-84777E5A71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57F3A5F5-EDD4-48C1-A26D-A34CE6F6CC8B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242BD809-15A7-4231-B767-10F014C708FE}" type="parTrans" cxnId="{31F55A4C-BAF0-4F5A-BC3F-1F27E504D193}">
      <dgm:prSet/>
      <dgm:spPr/>
      <dgm:t>
        <a:bodyPr/>
        <a:lstStyle/>
        <a:p>
          <a:endParaRPr lang="en-US"/>
        </a:p>
      </dgm:t>
    </dgm:pt>
    <dgm:pt modelId="{7F22011B-CB30-43A9-BD25-04017096DAB4}" type="sibTrans" cxnId="{31F55A4C-BAF0-4F5A-BC3F-1F27E504D193}">
      <dgm:prSet/>
      <dgm:spPr/>
      <dgm:t>
        <a:bodyPr/>
        <a:lstStyle/>
        <a:p>
          <a:endParaRPr lang="en-US"/>
        </a:p>
      </dgm:t>
    </dgm:pt>
    <dgm:pt modelId="{E898AA19-3DCA-4015-BF05-A6EB5708F6B6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4CC3D1B2-FB54-4778-BE52-28FB91483D7D}" type="parTrans" cxnId="{CD9A8C7E-0C34-4D27-84FD-F822C24209DE}">
      <dgm:prSet/>
      <dgm:spPr/>
      <dgm:t>
        <a:bodyPr/>
        <a:lstStyle/>
        <a:p>
          <a:endParaRPr lang="en-US"/>
        </a:p>
      </dgm:t>
    </dgm:pt>
    <dgm:pt modelId="{BF45AB13-44B2-4F6F-B8A7-0D6EE32A8F6C}" type="sibTrans" cxnId="{CD9A8C7E-0C34-4D27-84FD-F822C24209DE}">
      <dgm:prSet/>
      <dgm:spPr/>
      <dgm:t>
        <a:bodyPr/>
        <a:lstStyle/>
        <a:p>
          <a:endParaRPr lang="en-US"/>
        </a:p>
      </dgm:t>
    </dgm:pt>
    <dgm:pt modelId="{652C953D-5182-4E44-A860-E0D7EFE0B9A2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575076E0-37FD-47AF-BAEF-5BAC82A6E66C}" type="parTrans" cxnId="{8C08F345-391C-4719-B5BE-A4C259378249}">
      <dgm:prSet/>
      <dgm:spPr/>
      <dgm:t>
        <a:bodyPr/>
        <a:lstStyle/>
        <a:p>
          <a:endParaRPr lang="en-US"/>
        </a:p>
      </dgm:t>
    </dgm:pt>
    <dgm:pt modelId="{7DBCAAF7-EE11-4DD6-ACDC-004F1CAB8758}" type="sibTrans" cxnId="{8C08F345-391C-4719-B5BE-A4C259378249}">
      <dgm:prSet/>
      <dgm:spPr/>
      <dgm:t>
        <a:bodyPr/>
        <a:lstStyle/>
        <a:p>
          <a:endParaRPr lang="en-US"/>
        </a:p>
      </dgm:t>
    </dgm:pt>
    <dgm:pt modelId="{ED3E6DDD-B38A-475F-B6EF-76E712588B70}">
      <dgm:prSet phldrT="[Text]"/>
      <dgm:spPr/>
      <dgm:t>
        <a:bodyPr/>
        <a:lstStyle/>
        <a:p>
          <a:r>
            <a:rPr lang="en-US" dirty="0" smtClean="0"/>
            <a:t>Authentication</a:t>
          </a:r>
          <a:endParaRPr lang="en-US" dirty="0"/>
        </a:p>
      </dgm:t>
    </dgm:pt>
    <dgm:pt modelId="{CDC90858-5C62-4343-A36E-0BBEEBBC9971}" type="parTrans" cxnId="{467344ED-D8A5-4A1A-BAAC-E579CED5BDEA}">
      <dgm:prSet/>
      <dgm:spPr/>
      <dgm:t>
        <a:bodyPr/>
        <a:lstStyle/>
        <a:p>
          <a:endParaRPr lang="en-US"/>
        </a:p>
      </dgm:t>
    </dgm:pt>
    <dgm:pt modelId="{C72FE4AD-DFDB-4B9B-B261-5A7E529CD00B}" type="sibTrans" cxnId="{467344ED-D8A5-4A1A-BAAC-E579CED5BDEA}">
      <dgm:prSet/>
      <dgm:spPr/>
      <dgm:t>
        <a:bodyPr/>
        <a:lstStyle/>
        <a:p>
          <a:endParaRPr lang="en-US"/>
        </a:p>
      </dgm:t>
    </dgm:pt>
    <dgm:pt modelId="{807AAE09-A6C1-464A-A3F6-AE9AA27EAB65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US" dirty="0" smtClean="0"/>
            <a:t>Message Integrity and Confidentiality</a:t>
          </a:r>
          <a:endParaRPr lang="en-US" dirty="0"/>
        </a:p>
      </dgm:t>
    </dgm:pt>
    <dgm:pt modelId="{F4A07A6A-9A8A-488E-897A-1E62ABA05982}" type="parTrans" cxnId="{0D2D9728-D1A1-4CE5-AB95-C088B20429AD}">
      <dgm:prSet/>
      <dgm:spPr/>
      <dgm:t>
        <a:bodyPr/>
        <a:lstStyle/>
        <a:p>
          <a:endParaRPr lang="en-US"/>
        </a:p>
      </dgm:t>
    </dgm:pt>
    <dgm:pt modelId="{CB0EF907-ABCF-4184-8D74-E86EC3D840CD}" type="sibTrans" cxnId="{0D2D9728-D1A1-4CE5-AB95-C088B20429AD}">
      <dgm:prSet/>
      <dgm:spPr/>
      <dgm:t>
        <a:bodyPr/>
        <a:lstStyle/>
        <a:p>
          <a:endParaRPr lang="en-US"/>
        </a:p>
      </dgm:t>
    </dgm:pt>
    <dgm:pt modelId="{30B0D6FB-CD2F-416D-9A79-7E037FEC636E}">
      <dgm:prSet phldrT="[Text]"/>
      <dgm:spPr/>
      <dgm:t>
        <a:bodyPr/>
        <a:lstStyle/>
        <a:p>
          <a:r>
            <a:rPr lang="en-US" dirty="0" smtClean="0"/>
            <a:t>Shared Secret Key based Authentication</a:t>
          </a:r>
          <a:endParaRPr lang="en-US" dirty="0"/>
        </a:p>
      </dgm:t>
    </dgm:pt>
    <dgm:pt modelId="{86CA72D1-EA8C-4B4F-B3F3-F7582DB83160}" type="parTrans" cxnId="{51F821D2-B24A-4D4D-889E-5F26468971BA}">
      <dgm:prSet/>
      <dgm:spPr/>
      <dgm:t>
        <a:bodyPr/>
        <a:lstStyle/>
        <a:p>
          <a:endParaRPr lang="en-US"/>
        </a:p>
      </dgm:t>
    </dgm:pt>
    <dgm:pt modelId="{66E133F7-2BE1-462E-B517-F599DC6E5849}" type="sibTrans" cxnId="{51F821D2-B24A-4D4D-889E-5F26468971BA}">
      <dgm:prSet/>
      <dgm:spPr/>
      <dgm:t>
        <a:bodyPr/>
        <a:lstStyle/>
        <a:p>
          <a:endParaRPr lang="en-US"/>
        </a:p>
      </dgm:t>
    </dgm:pt>
    <dgm:pt modelId="{2475C331-2A89-4E1D-8199-8057D17C5DED}">
      <dgm:prSet/>
      <dgm:spPr/>
      <dgm:t>
        <a:bodyPr/>
        <a:lstStyle/>
        <a:p>
          <a:r>
            <a:rPr lang="en-US" dirty="0" smtClean="0"/>
            <a:t>Authentication using a Key Distribution Center</a:t>
          </a:r>
          <a:endParaRPr lang="en-US" dirty="0"/>
        </a:p>
      </dgm:t>
    </dgm:pt>
    <dgm:pt modelId="{E7EA1A52-9B25-4276-8DD3-4376A89D5410}" type="parTrans" cxnId="{B7800E6F-A7D6-4811-9B0F-DA041E26C349}">
      <dgm:prSet/>
      <dgm:spPr/>
      <dgm:t>
        <a:bodyPr/>
        <a:lstStyle/>
        <a:p>
          <a:endParaRPr lang="en-US"/>
        </a:p>
      </dgm:t>
    </dgm:pt>
    <dgm:pt modelId="{84EA6C67-0FCE-4C88-837B-BAE3D5DF38FB}" type="sibTrans" cxnId="{B7800E6F-A7D6-4811-9B0F-DA041E26C349}">
      <dgm:prSet/>
      <dgm:spPr/>
      <dgm:t>
        <a:bodyPr/>
        <a:lstStyle/>
        <a:p>
          <a:endParaRPr lang="en-US"/>
        </a:p>
      </dgm:t>
    </dgm:pt>
    <dgm:pt modelId="{F1ECD208-A294-4A58-9024-A7D8A98428CB}">
      <dgm:prSet/>
      <dgm:spPr/>
      <dgm:t>
        <a:bodyPr/>
        <a:lstStyle/>
        <a:p>
          <a:r>
            <a:rPr lang="en-US" dirty="0" smtClean="0"/>
            <a:t>Authentication using Public-key Cryptography</a:t>
          </a:r>
          <a:endParaRPr lang="en-US" dirty="0"/>
        </a:p>
      </dgm:t>
    </dgm:pt>
    <dgm:pt modelId="{D9F37F40-74E0-4F81-8B57-2C411DAFEEDD}" type="parTrans" cxnId="{622FA7D8-67EC-4191-A38B-9870718998B7}">
      <dgm:prSet/>
      <dgm:spPr/>
      <dgm:t>
        <a:bodyPr/>
        <a:lstStyle/>
        <a:p>
          <a:endParaRPr lang="en-US"/>
        </a:p>
      </dgm:t>
    </dgm:pt>
    <dgm:pt modelId="{FC14082E-3223-4290-8FC0-429B9530E53D}" type="sibTrans" cxnId="{622FA7D8-67EC-4191-A38B-9870718998B7}">
      <dgm:prSet/>
      <dgm:spPr/>
      <dgm:t>
        <a:bodyPr/>
        <a:lstStyle/>
        <a:p>
          <a:endParaRPr lang="en-US"/>
        </a:p>
      </dgm:t>
    </dgm:pt>
    <dgm:pt modelId="{E8F0A74B-E426-4E08-AABF-28EDBCD2AF6A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Secure Group Communication</a:t>
          </a:r>
          <a:endParaRPr lang="en-US" dirty="0"/>
        </a:p>
      </dgm:t>
    </dgm:pt>
    <dgm:pt modelId="{95267673-1D20-4160-9350-813D7AB4E164}" type="parTrans" cxnId="{6AE312C4-9DDD-4432-83F9-AB39D9554808}">
      <dgm:prSet/>
      <dgm:spPr/>
      <dgm:t>
        <a:bodyPr/>
        <a:lstStyle/>
        <a:p>
          <a:endParaRPr lang="en-US"/>
        </a:p>
      </dgm:t>
    </dgm:pt>
    <dgm:pt modelId="{D16D84DC-5A3A-499B-A7D2-94DC660394A4}" type="sibTrans" cxnId="{6AE312C4-9DDD-4432-83F9-AB39D9554808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B04EFCC3-F073-4F2A-B482-CECC738B42A5}" type="pres">
      <dgm:prSet presAssocID="{242BD809-15A7-4231-B767-10F014C708F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2C3A35A-67CC-4A21-9EE4-777BEDDAF766}" type="pres">
      <dgm:prSet presAssocID="{57F3A5F5-EDD4-48C1-A26D-A34CE6F6CC8B}" presName="hierRoot2" presStyleCnt="0"/>
      <dgm:spPr/>
    </dgm:pt>
    <dgm:pt modelId="{62FABCF8-1F32-40CC-BD86-B94816FE4484}" type="pres">
      <dgm:prSet presAssocID="{57F3A5F5-EDD4-48C1-A26D-A34CE6F6CC8B}" presName="composite2" presStyleCnt="0"/>
      <dgm:spPr/>
    </dgm:pt>
    <dgm:pt modelId="{2D4F5294-F671-49AF-BA4E-4DCFD223B0FE}" type="pres">
      <dgm:prSet presAssocID="{57F3A5F5-EDD4-48C1-A26D-A34CE6F6CC8B}" presName="background2" presStyleLbl="node2" presStyleIdx="0" presStyleCnt="3"/>
      <dgm:spPr/>
    </dgm:pt>
    <dgm:pt modelId="{80189BEC-872F-4F42-B072-914D5490D459}" type="pres">
      <dgm:prSet presAssocID="{57F3A5F5-EDD4-48C1-A26D-A34CE6F6CC8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EDF239-B1AB-4B62-AF97-356C69E09389}" type="pres">
      <dgm:prSet presAssocID="{57F3A5F5-EDD4-48C1-A26D-A34CE6F6CC8B}" presName="hierChild3" presStyleCnt="0"/>
      <dgm:spPr/>
    </dgm:pt>
    <dgm:pt modelId="{3839669D-A321-4865-8B8C-C3EB43E0C0ED}" type="pres">
      <dgm:prSet presAssocID="{4CC3D1B2-FB54-4778-BE52-28FB91483D7D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860E2A1-9B71-48BD-931A-84771EF19C2D}" type="pres">
      <dgm:prSet presAssocID="{E898AA19-3DCA-4015-BF05-A6EB5708F6B6}" presName="hierRoot2" presStyleCnt="0"/>
      <dgm:spPr/>
    </dgm:pt>
    <dgm:pt modelId="{299D11A7-037F-4AFC-A890-CED505BB991F}" type="pres">
      <dgm:prSet presAssocID="{E898AA19-3DCA-4015-BF05-A6EB5708F6B6}" presName="composite2" presStyleCnt="0"/>
      <dgm:spPr/>
    </dgm:pt>
    <dgm:pt modelId="{75D7AC99-48D0-4CE2-B2B9-A686692F7381}" type="pres">
      <dgm:prSet presAssocID="{E898AA19-3DCA-4015-BF05-A6EB5708F6B6}" presName="background2" presStyleLbl="node2" presStyleIdx="1" presStyleCnt="3"/>
      <dgm:spPr/>
    </dgm:pt>
    <dgm:pt modelId="{EF9771FD-664F-41C6-ABFC-EDC7955ABCAD}" type="pres">
      <dgm:prSet presAssocID="{E898AA19-3DCA-4015-BF05-A6EB5708F6B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75F0D-CAC2-4625-836F-E55EB2ED0925}" type="pres">
      <dgm:prSet presAssocID="{E898AA19-3DCA-4015-BF05-A6EB5708F6B6}" presName="hierChild3" presStyleCnt="0"/>
      <dgm:spPr/>
    </dgm:pt>
    <dgm:pt modelId="{AD377181-993E-4DB9-BB99-1FE50855A44E}" type="pres">
      <dgm:prSet presAssocID="{575076E0-37FD-47AF-BAEF-5BAC82A6E66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E464ACB-F7A9-4CBA-BA52-BE7490E7F2BF}" type="pres">
      <dgm:prSet presAssocID="{652C953D-5182-4E44-A860-E0D7EFE0B9A2}" presName="hierRoot2" presStyleCnt="0"/>
      <dgm:spPr/>
    </dgm:pt>
    <dgm:pt modelId="{EEC418C6-33D1-41B3-82BC-14BE7F1EE82D}" type="pres">
      <dgm:prSet presAssocID="{652C953D-5182-4E44-A860-E0D7EFE0B9A2}" presName="composite2" presStyleCnt="0"/>
      <dgm:spPr/>
    </dgm:pt>
    <dgm:pt modelId="{99E98DD3-14A4-44D4-8495-18B4B70E93AC}" type="pres">
      <dgm:prSet presAssocID="{652C953D-5182-4E44-A860-E0D7EFE0B9A2}" presName="background2" presStyleLbl="node2" presStyleIdx="2" presStyleCnt="3"/>
      <dgm:spPr/>
    </dgm:pt>
    <dgm:pt modelId="{419BAE81-116F-4786-8F98-9F21A4C6408F}" type="pres">
      <dgm:prSet presAssocID="{652C953D-5182-4E44-A860-E0D7EFE0B9A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19B31-C94C-4F35-BA32-EBEE3FFD089C}" type="pres">
      <dgm:prSet presAssocID="{652C953D-5182-4E44-A860-E0D7EFE0B9A2}" presName="hierChild3" presStyleCnt="0"/>
      <dgm:spPr/>
    </dgm:pt>
    <dgm:pt modelId="{2817D335-30EC-4C48-999F-C1A073D6B590}" type="pres">
      <dgm:prSet presAssocID="{CDC90858-5C62-4343-A36E-0BBEEBBC997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53112BF-0466-4563-BBAF-6005DF088448}" type="pres">
      <dgm:prSet presAssocID="{ED3E6DDD-B38A-475F-B6EF-76E712588B70}" presName="hierRoot3" presStyleCnt="0"/>
      <dgm:spPr/>
    </dgm:pt>
    <dgm:pt modelId="{D8C8815B-E93F-40A8-B04B-923446642293}" type="pres">
      <dgm:prSet presAssocID="{ED3E6DDD-B38A-475F-B6EF-76E712588B70}" presName="composite3" presStyleCnt="0"/>
      <dgm:spPr/>
    </dgm:pt>
    <dgm:pt modelId="{B0DD2AA1-F035-490E-A3FA-2D82FC5289D7}" type="pres">
      <dgm:prSet presAssocID="{ED3E6DDD-B38A-475F-B6EF-76E712588B70}" presName="background3" presStyleLbl="node3" presStyleIdx="0" presStyleCnt="3"/>
      <dgm:spPr/>
    </dgm:pt>
    <dgm:pt modelId="{C6E3EFF2-09B7-490F-B5BA-3A37446B0640}" type="pres">
      <dgm:prSet presAssocID="{ED3E6DDD-B38A-475F-B6EF-76E712588B7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4D0B7-35B5-4C62-B8F3-A56900344D50}" type="pres">
      <dgm:prSet presAssocID="{ED3E6DDD-B38A-475F-B6EF-76E712588B70}" presName="hierChild4" presStyleCnt="0"/>
      <dgm:spPr/>
    </dgm:pt>
    <dgm:pt modelId="{D99CA3D7-15EC-4DD6-904A-EEECEC17B663}" type="pres">
      <dgm:prSet presAssocID="{86CA72D1-EA8C-4B4F-B3F3-F7582DB83160}" presName="Name23" presStyleLbl="parChTrans1D4" presStyleIdx="0" presStyleCnt="3"/>
      <dgm:spPr/>
      <dgm:t>
        <a:bodyPr/>
        <a:lstStyle/>
        <a:p>
          <a:endParaRPr lang="en-US"/>
        </a:p>
      </dgm:t>
    </dgm:pt>
    <dgm:pt modelId="{06B00E3C-9ED7-43F8-A6D2-8E2F61E19457}" type="pres">
      <dgm:prSet presAssocID="{30B0D6FB-CD2F-416D-9A79-7E037FEC636E}" presName="hierRoot4" presStyleCnt="0"/>
      <dgm:spPr/>
    </dgm:pt>
    <dgm:pt modelId="{A2291044-78F9-4598-BDDA-A8D0AD4095AD}" type="pres">
      <dgm:prSet presAssocID="{30B0D6FB-CD2F-416D-9A79-7E037FEC636E}" presName="composite4" presStyleCnt="0"/>
      <dgm:spPr/>
    </dgm:pt>
    <dgm:pt modelId="{FD0FD2F2-E1CF-4D42-8609-3166AC003CEE}" type="pres">
      <dgm:prSet presAssocID="{30B0D6FB-CD2F-416D-9A79-7E037FEC636E}" presName="background4" presStyleLbl="node4" presStyleIdx="0" presStyleCnt="3"/>
      <dgm:spPr/>
    </dgm:pt>
    <dgm:pt modelId="{9027239B-3F09-40D7-BBD2-7228D451BD37}" type="pres">
      <dgm:prSet presAssocID="{30B0D6FB-CD2F-416D-9A79-7E037FEC636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D0AAD-EDDC-44F5-A3C1-E6C48AE68099}" type="pres">
      <dgm:prSet presAssocID="{30B0D6FB-CD2F-416D-9A79-7E037FEC636E}" presName="hierChild5" presStyleCnt="0"/>
      <dgm:spPr/>
    </dgm:pt>
    <dgm:pt modelId="{D6DE95C4-44C0-4D68-95F5-5C41E838691F}" type="pres">
      <dgm:prSet presAssocID="{E7EA1A52-9B25-4276-8DD3-4376A89D5410}" presName="Name23" presStyleLbl="parChTrans1D4" presStyleIdx="1" presStyleCnt="3"/>
      <dgm:spPr/>
      <dgm:t>
        <a:bodyPr/>
        <a:lstStyle/>
        <a:p>
          <a:endParaRPr lang="en-US"/>
        </a:p>
      </dgm:t>
    </dgm:pt>
    <dgm:pt modelId="{91C5CEA4-95EE-4502-9B1D-26659D43E70C}" type="pres">
      <dgm:prSet presAssocID="{2475C331-2A89-4E1D-8199-8057D17C5DED}" presName="hierRoot4" presStyleCnt="0"/>
      <dgm:spPr/>
    </dgm:pt>
    <dgm:pt modelId="{6010E3CA-A10E-4AE7-9B03-6A3F9E15EF60}" type="pres">
      <dgm:prSet presAssocID="{2475C331-2A89-4E1D-8199-8057D17C5DED}" presName="composite4" presStyleCnt="0"/>
      <dgm:spPr/>
    </dgm:pt>
    <dgm:pt modelId="{BF52F3D4-383E-4E18-A5E9-EED957E8633E}" type="pres">
      <dgm:prSet presAssocID="{2475C331-2A89-4E1D-8199-8057D17C5DED}" presName="background4" presStyleLbl="node4" presStyleIdx="1" presStyleCnt="3"/>
      <dgm:spPr/>
    </dgm:pt>
    <dgm:pt modelId="{0E1CC64B-5DBA-4F94-8DB5-F34F3769A6D1}" type="pres">
      <dgm:prSet presAssocID="{2475C331-2A89-4E1D-8199-8057D17C5DED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AB9630-543B-4407-A9B4-89810050873D}" type="pres">
      <dgm:prSet presAssocID="{2475C331-2A89-4E1D-8199-8057D17C5DED}" presName="hierChild5" presStyleCnt="0"/>
      <dgm:spPr/>
    </dgm:pt>
    <dgm:pt modelId="{2EA315FE-F3C7-48F4-9324-25BE9F244CEC}" type="pres">
      <dgm:prSet presAssocID="{D9F37F40-74E0-4F81-8B57-2C411DAFEEDD}" presName="Name23" presStyleLbl="parChTrans1D4" presStyleIdx="2" presStyleCnt="3"/>
      <dgm:spPr/>
      <dgm:t>
        <a:bodyPr/>
        <a:lstStyle/>
        <a:p>
          <a:endParaRPr lang="en-US"/>
        </a:p>
      </dgm:t>
    </dgm:pt>
    <dgm:pt modelId="{1437E863-EEA9-41CA-952A-3551D412C893}" type="pres">
      <dgm:prSet presAssocID="{F1ECD208-A294-4A58-9024-A7D8A98428CB}" presName="hierRoot4" presStyleCnt="0"/>
      <dgm:spPr/>
    </dgm:pt>
    <dgm:pt modelId="{52CE35D9-5F83-453B-ACA1-4975B6C3EA47}" type="pres">
      <dgm:prSet presAssocID="{F1ECD208-A294-4A58-9024-A7D8A98428CB}" presName="composite4" presStyleCnt="0"/>
      <dgm:spPr/>
    </dgm:pt>
    <dgm:pt modelId="{AF6037F0-5629-4AAE-A3EE-E31FE2F875CD}" type="pres">
      <dgm:prSet presAssocID="{F1ECD208-A294-4A58-9024-A7D8A98428CB}" presName="background4" presStyleLbl="node4" presStyleIdx="2" presStyleCnt="3"/>
      <dgm:spPr/>
    </dgm:pt>
    <dgm:pt modelId="{D67E85F2-E825-4BDB-9D7C-A8D0A8C67983}" type="pres">
      <dgm:prSet presAssocID="{F1ECD208-A294-4A58-9024-A7D8A98428CB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FFE9EF-87A3-4387-A399-6B5CCB6ECEE1}" type="pres">
      <dgm:prSet presAssocID="{F1ECD208-A294-4A58-9024-A7D8A98428CB}" presName="hierChild5" presStyleCnt="0"/>
      <dgm:spPr/>
    </dgm:pt>
    <dgm:pt modelId="{D026DC7E-AF49-4D16-9D16-4B96ED13DDF8}" type="pres">
      <dgm:prSet presAssocID="{F4A07A6A-9A8A-488E-897A-1E62ABA05982}" presName="Name17" presStyleLbl="parChTrans1D3" presStyleIdx="1" presStyleCnt="3"/>
      <dgm:spPr/>
      <dgm:t>
        <a:bodyPr/>
        <a:lstStyle/>
        <a:p>
          <a:endParaRPr lang="en-US"/>
        </a:p>
      </dgm:t>
    </dgm:pt>
    <dgm:pt modelId="{9D5136E1-94E8-40CF-85DD-18D5F7D2318E}" type="pres">
      <dgm:prSet presAssocID="{807AAE09-A6C1-464A-A3F6-AE9AA27EAB65}" presName="hierRoot3" presStyleCnt="0"/>
      <dgm:spPr/>
    </dgm:pt>
    <dgm:pt modelId="{8118B85B-4B0E-4DA4-97FA-90D6F1F8847B}" type="pres">
      <dgm:prSet presAssocID="{807AAE09-A6C1-464A-A3F6-AE9AA27EAB65}" presName="composite3" presStyleCnt="0"/>
      <dgm:spPr/>
    </dgm:pt>
    <dgm:pt modelId="{A314067E-EC70-485D-AD76-E2A03AE2FE3F}" type="pres">
      <dgm:prSet presAssocID="{807AAE09-A6C1-464A-A3F6-AE9AA27EAB65}" presName="background3" presStyleLbl="node3" presStyleIdx="1" presStyleCnt="3"/>
      <dgm:spPr/>
    </dgm:pt>
    <dgm:pt modelId="{38C28835-C3E2-43C8-B559-064D36B3A852}" type="pres">
      <dgm:prSet presAssocID="{807AAE09-A6C1-464A-A3F6-AE9AA27EAB6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CCC4A7-CB1D-4A6F-B869-081EE5E12A00}" type="pres">
      <dgm:prSet presAssocID="{807AAE09-A6C1-464A-A3F6-AE9AA27EAB65}" presName="hierChild4" presStyleCnt="0"/>
      <dgm:spPr/>
    </dgm:pt>
    <dgm:pt modelId="{6EFEA3F1-F08A-44E3-8BFC-487D130A0ACB}" type="pres">
      <dgm:prSet presAssocID="{95267673-1D20-4160-9350-813D7AB4E16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3253A63B-95B9-46FF-86AE-3CD13F46CFA8}" type="pres">
      <dgm:prSet presAssocID="{E8F0A74B-E426-4E08-AABF-28EDBCD2AF6A}" presName="hierRoot3" presStyleCnt="0"/>
      <dgm:spPr/>
    </dgm:pt>
    <dgm:pt modelId="{8747F251-3313-4D4B-86A4-8E0C78EBFC10}" type="pres">
      <dgm:prSet presAssocID="{E8F0A74B-E426-4E08-AABF-28EDBCD2AF6A}" presName="composite3" presStyleCnt="0"/>
      <dgm:spPr/>
    </dgm:pt>
    <dgm:pt modelId="{49FD1FA6-AA47-4FDB-B3D0-7CF75E3A194E}" type="pres">
      <dgm:prSet presAssocID="{E8F0A74B-E426-4E08-AABF-28EDBCD2AF6A}" presName="background3" presStyleLbl="node3" presStyleIdx="2" presStyleCnt="3"/>
      <dgm:spPr/>
    </dgm:pt>
    <dgm:pt modelId="{F54D5E12-DFF1-4E4D-B6B1-5B8CBB544DDD}" type="pres">
      <dgm:prSet presAssocID="{E8F0A74B-E426-4E08-AABF-28EDBCD2AF6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ACB80D-896E-4546-A6FE-621B0FD257BE}" type="pres">
      <dgm:prSet presAssocID="{E8F0A74B-E426-4E08-AABF-28EDBCD2AF6A}" presName="hierChild4" presStyleCnt="0"/>
      <dgm:spPr/>
    </dgm:pt>
  </dgm:ptLst>
  <dgm:cxnLst>
    <dgm:cxn modelId="{62B0CFCD-5B23-4045-A4F6-B7F899E0C6C9}" type="presOf" srcId="{E8F0A74B-E426-4E08-AABF-28EDBCD2AF6A}" destId="{F54D5E12-DFF1-4E4D-B6B1-5B8CBB544DDD}" srcOrd="0" destOrd="0" presId="urn:microsoft.com/office/officeart/2005/8/layout/hierarchy1"/>
    <dgm:cxn modelId="{86E81A6A-8692-4156-BA8D-098D30EE413A}" type="presOf" srcId="{57F3A5F5-EDD4-48C1-A26D-A34CE6F6CC8B}" destId="{80189BEC-872F-4F42-B072-914D5490D459}" srcOrd="0" destOrd="0" presId="urn:microsoft.com/office/officeart/2005/8/layout/hierarchy1"/>
    <dgm:cxn modelId="{E588F971-811D-4975-B950-9569E030441F}" type="presOf" srcId="{30B0D6FB-CD2F-416D-9A79-7E037FEC636E}" destId="{9027239B-3F09-40D7-BBD2-7228D451BD37}" srcOrd="0" destOrd="0" presId="urn:microsoft.com/office/officeart/2005/8/layout/hierarchy1"/>
    <dgm:cxn modelId="{85E176BC-8162-4A93-AC61-2FFED2FEE312}" type="presOf" srcId="{242BD809-15A7-4231-B767-10F014C708FE}" destId="{B04EFCC3-F073-4F2A-B482-CECC738B42A5}" srcOrd="0" destOrd="0" presId="urn:microsoft.com/office/officeart/2005/8/layout/hierarchy1"/>
    <dgm:cxn modelId="{3D1CA61D-747A-433D-8951-9A410490CF5D}" type="presOf" srcId="{43595F58-1F65-4EA7-923E-10ECD59D6974}" destId="{0BDED1CB-0E90-4D31-A0B4-8DAC58826761}" srcOrd="0" destOrd="0" presId="urn:microsoft.com/office/officeart/2005/8/layout/hierarchy1"/>
    <dgm:cxn modelId="{38E2EE63-5764-4535-A1D4-4E164A45873B}" type="presOf" srcId="{807AAE09-A6C1-464A-A3F6-AE9AA27EAB65}" destId="{38C28835-C3E2-43C8-B559-064D36B3A852}" srcOrd="0" destOrd="0" presId="urn:microsoft.com/office/officeart/2005/8/layout/hierarchy1"/>
    <dgm:cxn modelId="{31F55A4C-BAF0-4F5A-BC3F-1F27E504D193}" srcId="{9832D2C0-B6AF-4FD2-9623-5D29F284F8A8}" destId="{57F3A5F5-EDD4-48C1-A26D-A34CE6F6CC8B}" srcOrd="0" destOrd="0" parTransId="{242BD809-15A7-4231-B767-10F014C708FE}" sibTransId="{7F22011B-CB30-43A9-BD25-04017096DAB4}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CD9A8C7E-0C34-4D27-84FD-F822C24209DE}" srcId="{9832D2C0-B6AF-4FD2-9623-5D29F284F8A8}" destId="{E898AA19-3DCA-4015-BF05-A6EB5708F6B6}" srcOrd="1" destOrd="0" parTransId="{4CC3D1B2-FB54-4778-BE52-28FB91483D7D}" sibTransId="{BF45AB13-44B2-4F6F-B8A7-0D6EE32A8F6C}"/>
    <dgm:cxn modelId="{681BB30F-709E-47BF-85C8-4A5F45A77EEE}" type="presOf" srcId="{CDC90858-5C62-4343-A36E-0BBEEBBC9971}" destId="{2817D335-30EC-4C48-999F-C1A073D6B590}" srcOrd="0" destOrd="0" presId="urn:microsoft.com/office/officeart/2005/8/layout/hierarchy1"/>
    <dgm:cxn modelId="{F37BF035-0F7D-4623-80A9-BCD5333A1EAA}" type="presOf" srcId="{F1ECD208-A294-4A58-9024-A7D8A98428CB}" destId="{D67E85F2-E825-4BDB-9D7C-A8D0A8C67983}" srcOrd="0" destOrd="0" presId="urn:microsoft.com/office/officeart/2005/8/layout/hierarchy1"/>
    <dgm:cxn modelId="{AC39C042-61D8-4B43-AA39-6FDE85640BC4}" type="presOf" srcId="{F4A07A6A-9A8A-488E-897A-1E62ABA05982}" destId="{D026DC7E-AF49-4D16-9D16-4B96ED13DDF8}" srcOrd="0" destOrd="0" presId="urn:microsoft.com/office/officeart/2005/8/layout/hierarchy1"/>
    <dgm:cxn modelId="{73F3380C-763B-4C13-B01C-EFE42898BCA4}" type="presOf" srcId="{E7EA1A52-9B25-4276-8DD3-4376A89D5410}" destId="{D6DE95C4-44C0-4D68-95F5-5C41E838691F}" srcOrd="0" destOrd="0" presId="urn:microsoft.com/office/officeart/2005/8/layout/hierarchy1"/>
    <dgm:cxn modelId="{8C08F345-391C-4719-B5BE-A4C259378249}" srcId="{9832D2C0-B6AF-4FD2-9623-5D29F284F8A8}" destId="{652C953D-5182-4E44-A860-E0D7EFE0B9A2}" srcOrd="2" destOrd="0" parTransId="{575076E0-37FD-47AF-BAEF-5BAC82A6E66C}" sibTransId="{7DBCAAF7-EE11-4DD6-ACDC-004F1CAB8758}"/>
    <dgm:cxn modelId="{26B44B6A-B95B-48F7-9B43-301F742EF125}" type="presOf" srcId="{575076E0-37FD-47AF-BAEF-5BAC82A6E66C}" destId="{AD377181-993E-4DB9-BB99-1FE50855A44E}" srcOrd="0" destOrd="0" presId="urn:microsoft.com/office/officeart/2005/8/layout/hierarchy1"/>
    <dgm:cxn modelId="{9E6BDC1B-79F8-4F88-B770-37B69EA6FB2A}" type="presOf" srcId="{D9F37F40-74E0-4F81-8B57-2C411DAFEEDD}" destId="{2EA315FE-F3C7-48F4-9324-25BE9F244CEC}" srcOrd="0" destOrd="0" presId="urn:microsoft.com/office/officeart/2005/8/layout/hierarchy1"/>
    <dgm:cxn modelId="{467344ED-D8A5-4A1A-BAAC-E579CED5BDEA}" srcId="{652C953D-5182-4E44-A860-E0D7EFE0B9A2}" destId="{ED3E6DDD-B38A-475F-B6EF-76E712588B70}" srcOrd="0" destOrd="0" parTransId="{CDC90858-5C62-4343-A36E-0BBEEBBC9971}" sibTransId="{C72FE4AD-DFDB-4B9B-B261-5A7E529CD00B}"/>
    <dgm:cxn modelId="{23CF410C-B751-407F-B556-F5D1D1511508}" type="presOf" srcId="{652C953D-5182-4E44-A860-E0D7EFE0B9A2}" destId="{419BAE81-116F-4786-8F98-9F21A4C6408F}" srcOrd="0" destOrd="0" presId="urn:microsoft.com/office/officeart/2005/8/layout/hierarchy1"/>
    <dgm:cxn modelId="{622FA7D8-67EC-4191-A38B-9870718998B7}" srcId="{ED3E6DDD-B38A-475F-B6EF-76E712588B70}" destId="{F1ECD208-A294-4A58-9024-A7D8A98428CB}" srcOrd="2" destOrd="0" parTransId="{D9F37F40-74E0-4F81-8B57-2C411DAFEEDD}" sibTransId="{FC14082E-3223-4290-8FC0-429B9530E53D}"/>
    <dgm:cxn modelId="{51F821D2-B24A-4D4D-889E-5F26468971BA}" srcId="{ED3E6DDD-B38A-475F-B6EF-76E712588B70}" destId="{30B0D6FB-CD2F-416D-9A79-7E037FEC636E}" srcOrd="0" destOrd="0" parTransId="{86CA72D1-EA8C-4B4F-B3F3-F7582DB83160}" sibTransId="{66E133F7-2BE1-462E-B517-F599DC6E5849}"/>
    <dgm:cxn modelId="{078BDF57-E954-495C-B482-D404C31C3337}" type="presOf" srcId="{E898AA19-3DCA-4015-BF05-A6EB5708F6B6}" destId="{EF9771FD-664F-41C6-ABFC-EDC7955ABCAD}" srcOrd="0" destOrd="0" presId="urn:microsoft.com/office/officeart/2005/8/layout/hierarchy1"/>
    <dgm:cxn modelId="{6AE312C4-9DDD-4432-83F9-AB39D9554808}" srcId="{652C953D-5182-4E44-A860-E0D7EFE0B9A2}" destId="{E8F0A74B-E426-4E08-AABF-28EDBCD2AF6A}" srcOrd="2" destOrd="0" parTransId="{95267673-1D20-4160-9350-813D7AB4E164}" sibTransId="{D16D84DC-5A3A-499B-A7D2-94DC660394A4}"/>
    <dgm:cxn modelId="{8668B14E-E55A-4773-8E86-D3A54A634E60}" type="presOf" srcId="{9832D2C0-B6AF-4FD2-9623-5D29F284F8A8}" destId="{D59D13ED-C78C-4EA2-ADFD-1CA5B5AB1DAA}" srcOrd="0" destOrd="0" presId="urn:microsoft.com/office/officeart/2005/8/layout/hierarchy1"/>
    <dgm:cxn modelId="{0D2D9728-D1A1-4CE5-AB95-C088B20429AD}" srcId="{652C953D-5182-4E44-A860-E0D7EFE0B9A2}" destId="{807AAE09-A6C1-464A-A3F6-AE9AA27EAB65}" srcOrd="1" destOrd="0" parTransId="{F4A07A6A-9A8A-488E-897A-1E62ABA05982}" sibTransId="{CB0EF907-ABCF-4184-8D74-E86EC3D840CD}"/>
    <dgm:cxn modelId="{970A7A03-E439-4910-8E09-BD5DC5BFF62D}" type="presOf" srcId="{86CA72D1-EA8C-4B4F-B3F3-F7582DB83160}" destId="{D99CA3D7-15EC-4DD6-904A-EEECEC17B663}" srcOrd="0" destOrd="0" presId="urn:microsoft.com/office/officeart/2005/8/layout/hierarchy1"/>
    <dgm:cxn modelId="{A9246C35-E96F-45DD-9D04-FED19862BA1C}" type="presOf" srcId="{4CC3D1B2-FB54-4778-BE52-28FB91483D7D}" destId="{3839669D-A321-4865-8B8C-C3EB43E0C0ED}" srcOrd="0" destOrd="0" presId="urn:microsoft.com/office/officeart/2005/8/layout/hierarchy1"/>
    <dgm:cxn modelId="{50BA63BA-ADEF-43B6-A9AD-737D27A849BC}" type="presOf" srcId="{2475C331-2A89-4E1D-8199-8057D17C5DED}" destId="{0E1CC64B-5DBA-4F94-8DB5-F34F3769A6D1}" srcOrd="0" destOrd="0" presId="urn:microsoft.com/office/officeart/2005/8/layout/hierarchy1"/>
    <dgm:cxn modelId="{3D4CA2F5-46EE-4AAA-9227-FD7B4E04479C}" type="presOf" srcId="{ED3E6DDD-B38A-475F-B6EF-76E712588B70}" destId="{C6E3EFF2-09B7-490F-B5BA-3A37446B0640}" srcOrd="0" destOrd="0" presId="urn:microsoft.com/office/officeart/2005/8/layout/hierarchy1"/>
    <dgm:cxn modelId="{7138AC51-BC7C-4890-8486-4CC059049B35}" type="presOf" srcId="{95267673-1D20-4160-9350-813D7AB4E164}" destId="{6EFEA3F1-F08A-44E3-8BFC-487D130A0ACB}" srcOrd="0" destOrd="0" presId="urn:microsoft.com/office/officeart/2005/8/layout/hierarchy1"/>
    <dgm:cxn modelId="{B7800E6F-A7D6-4811-9B0F-DA041E26C349}" srcId="{ED3E6DDD-B38A-475F-B6EF-76E712588B70}" destId="{2475C331-2A89-4E1D-8199-8057D17C5DED}" srcOrd="1" destOrd="0" parTransId="{E7EA1A52-9B25-4276-8DD3-4376A89D5410}" sibTransId="{84EA6C67-0FCE-4C88-837B-BAE3D5DF38FB}"/>
    <dgm:cxn modelId="{896AB4BD-4003-4368-B6D8-06EEEE374D0A}" type="presParOf" srcId="{0BDED1CB-0E90-4D31-A0B4-8DAC58826761}" destId="{A28EE6BF-9CA5-4714-8E75-0D074795838B}" srcOrd="0" destOrd="0" presId="urn:microsoft.com/office/officeart/2005/8/layout/hierarchy1"/>
    <dgm:cxn modelId="{857F4B2F-F409-4B3A-874E-90269BBCF6E5}" type="presParOf" srcId="{A28EE6BF-9CA5-4714-8E75-0D074795838B}" destId="{99209BFC-DEE3-41DE-B274-64F8EA8501A4}" srcOrd="0" destOrd="0" presId="urn:microsoft.com/office/officeart/2005/8/layout/hierarchy1"/>
    <dgm:cxn modelId="{B194FE83-AE97-4FA5-BD06-465810D047AE}" type="presParOf" srcId="{99209BFC-DEE3-41DE-B274-64F8EA8501A4}" destId="{DB34972E-94E2-4CF8-83F8-7C5695D4E7BE}" srcOrd="0" destOrd="0" presId="urn:microsoft.com/office/officeart/2005/8/layout/hierarchy1"/>
    <dgm:cxn modelId="{08DC3DED-37A6-4625-ACD7-E5A9C6C579D5}" type="presParOf" srcId="{99209BFC-DEE3-41DE-B274-64F8EA8501A4}" destId="{D59D13ED-C78C-4EA2-ADFD-1CA5B5AB1DAA}" srcOrd="1" destOrd="0" presId="urn:microsoft.com/office/officeart/2005/8/layout/hierarchy1"/>
    <dgm:cxn modelId="{F0847E21-A579-4358-8257-2726A557DBB6}" type="presParOf" srcId="{A28EE6BF-9CA5-4714-8E75-0D074795838B}" destId="{9DFF4AFD-0AC9-4AE3-9396-9EFBBF0DA6DF}" srcOrd="1" destOrd="0" presId="urn:microsoft.com/office/officeart/2005/8/layout/hierarchy1"/>
    <dgm:cxn modelId="{D0F9CADA-8A8C-46A3-A075-AD8260678FEF}" type="presParOf" srcId="{9DFF4AFD-0AC9-4AE3-9396-9EFBBF0DA6DF}" destId="{B04EFCC3-F073-4F2A-B482-CECC738B42A5}" srcOrd="0" destOrd="0" presId="urn:microsoft.com/office/officeart/2005/8/layout/hierarchy1"/>
    <dgm:cxn modelId="{022EAABB-531D-4C3B-836D-82758D73D88A}" type="presParOf" srcId="{9DFF4AFD-0AC9-4AE3-9396-9EFBBF0DA6DF}" destId="{72C3A35A-67CC-4A21-9EE4-777BEDDAF766}" srcOrd="1" destOrd="0" presId="urn:microsoft.com/office/officeart/2005/8/layout/hierarchy1"/>
    <dgm:cxn modelId="{F92351ED-9C2E-4585-B49D-3946286BFC04}" type="presParOf" srcId="{72C3A35A-67CC-4A21-9EE4-777BEDDAF766}" destId="{62FABCF8-1F32-40CC-BD86-B94816FE4484}" srcOrd="0" destOrd="0" presId="urn:microsoft.com/office/officeart/2005/8/layout/hierarchy1"/>
    <dgm:cxn modelId="{1C590AB9-3473-4DA0-9451-9C34411FDC00}" type="presParOf" srcId="{62FABCF8-1F32-40CC-BD86-B94816FE4484}" destId="{2D4F5294-F671-49AF-BA4E-4DCFD223B0FE}" srcOrd="0" destOrd="0" presId="urn:microsoft.com/office/officeart/2005/8/layout/hierarchy1"/>
    <dgm:cxn modelId="{BAC313F0-1051-4F44-BF7B-35E43256D425}" type="presParOf" srcId="{62FABCF8-1F32-40CC-BD86-B94816FE4484}" destId="{80189BEC-872F-4F42-B072-914D5490D459}" srcOrd="1" destOrd="0" presId="urn:microsoft.com/office/officeart/2005/8/layout/hierarchy1"/>
    <dgm:cxn modelId="{E6981C5F-733B-44B4-9EB6-4190E8A1C594}" type="presParOf" srcId="{72C3A35A-67CC-4A21-9EE4-777BEDDAF766}" destId="{1CEDF239-B1AB-4B62-AF97-356C69E09389}" srcOrd="1" destOrd="0" presId="urn:microsoft.com/office/officeart/2005/8/layout/hierarchy1"/>
    <dgm:cxn modelId="{D7AD72C8-75FB-40E3-AF5E-66496C86DE67}" type="presParOf" srcId="{9DFF4AFD-0AC9-4AE3-9396-9EFBBF0DA6DF}" destId="{3839669D-A321-4865-8B8C-C3EB43E0C0ED}" srcOrd="2" destOrd="0" presId="urn:microsoft.com/office/officeart/2005/8/layout/hierarchy1"/>
    <dgm:cxn modelId="{441E1AF2-681A-4C94-B6B1-17BC1660A8AF}" type="presParOf" srcId="{9DFF4AFD-0AC9-4AE3-9396-9EFBBF0DA6DF}" destId="{A860E2A1-9B71-48BD-931A-84771EF19C2D}" srcOrd="3" destOrd="0" presId="urn:microsoft.com/office/officeart/2005/8/layout/hierarchy1"/>
    <dgm:cxn modelId="{482A438A-1AA2-4D72-BC92-FCAD7DFB8D03}" type="presParOf" srcId="{A860E2A1-9B71-48BD-931A-84771EF19C2D}" destId="{299D11A7-037F-4AFC-A890-CED505BB991F}" srcOrd="0" destOrd="0" presId="urn:microsoft.com/office/officeart/2005/8/layout/hierarchy1"/>
    <dgm:cxn modelId="{5497481F-CEC3-487C-8FDE-3071408C3B29}" type="presParOf" srcId="{299D11A7-037F-4AFC-A890-CED505BB991F}" destId="{75D7AC99-48D0-4CE2-B2B9-A686692F7381}" srcOrd="0" destOrd="0" presId="urn:microsoft.com/office/officeart/2005/8/layout/hierarchy1"/>
    <dgm:cxn modelId="{24EA2238-659D-4FEF-83D6-9E15E6FA778A}" type="presParOf" srcId="{299D11A7-037F-4AFC-A890-CED505BB991F}" destId="{EF9771FD-664F-41C6-ABFC-EDC7955ABCAD}" srcOrd="1" destOrd="0" presId="urn:microsoft.com/office/officeart/2005/8/layout/hierarchy1"/>
    <dgm:cxn modelId="{8D86A3B7-F466-4003-9344-08AAF0A23489}" type="presParOf" srcId="{A860E2A1-9B71-48BD-931A-84771EF19C2D}" destId="{25675F0D-CAC2-4625-836F-E55EB2ED0925}" srcOrd="1" destOrd="0" presId="urn:microsoft.com/office/officeart/2005/8/layout/hierarchy1"/>
    <dgm:cxn modelId="{91205BED-FC27-4BDA-BA2F-B99D302885D7}" type="presParOf" srcId="{9DFF4AFD-0AC9-4AE3-9396-9EFBBF0DA6DF}" destId="{AD377181-993E-4DB9-BB99-1FE50855A44E}" srcOrd="4" destOrd="0" presId="urn:microsoft.com/office/officeart/2005/8/layout/hierarchy1"/>
    <dgm:cxn modelId="{E9AD51A8-57E5-4007-8C0F-34D05405DDA6}" type="presParOf" srcId="{9DFF4AFD-0AC9-4AE3-9396-9EFBBF0DA6DF}" destId="{9E464ACB-F7A9-4CBA-BA52-BE7490E7F2BF}" srcOrd="5" destOrd="0" presId="urn:microsoft.com/office/officeart/2005/8/layout/hierarchy1"/>
    <dgm:cxn modelId="{5079D8E4-4260-422F-80E3-355965698628}" type="presParOf" srcId="{9E464ACB-F7A9-4CBA-BA52-BE7490E7F2BF}" destId="{EEC418C6-33D1-41B3-82BC-14BE7F1EE82D}" srcOrd="0" destOrd="0" presId="urn:microsoft.com/office/officeart/2005/8/layout/hierarchy1"/>
    <dgm:cxn modelId="{BB621B16-BAA2-4413-8FD1-0A598A92E4DC}" type="presParOf" srcId="{EEC418C6-33D1-41B3-82BC-14BE7F1EE82D}" destId="{99E98DD3-14A4-44D4-8495-18B4B70E93AC}" srcOrd="0" destOrd="0" presId="urn:microsoft.com/office/officeart/2005/8/layout/hierarchy1"/>
    <dgm:cxn modelId="{D4F7FF3A-4971-45DB-B261-4856695DF337}" type="presParOf" srcId="{EEC418C6-33D1-41B3-82BC-14BE7F1EE82D}" destId="{419BAE81-116F-4786-8F98-9F21A4C6408F}" srcOrd="1" destOrd="0" presId="urn:microsoft.com/office/officeart/2005/8/layout/hierarchy1"/>
    <dgm:cxn modelId="{44E3978B-7027-433D-8628-F8920D27BCF8}" type="presParOf" srcId="{9E464ACB-F7A9-4CBA-BA52-BE7490E7F2BF}" destId="{76D19B31-C94C-4F35-BA32-EBEE3FFD089C}" srcOrd="1" destOrd="0" presId="urn:microsoft.com/office/officeart/2005/8/layout/hierarchy1"/>
    <dgm:cxn modelId="{F5FFCF9C-9123-4338-A244-39C33B5255DD}" type="presParOf" srcId="{76D19B31-C94C-4F35-BA32-EBEE3FFD089C}" destId="{2817D335-30EC-4C48-999F-C1A073D6B590}" srcOrd="0" destOrd="0" presId="urn:microsoft.com/office/officeart/2005/8/layout/hierarchy1"/>
    <dgm:cxn modelId="{95B97919-962B-4C95-A0C9-5C85DBD71125}" type="presParOf" srcId="{76D19B31-C94C-4F35-BA32-EBEE3FFD089C}" destId="{253112BF-0466-4563-BBAF-6005DF088448}" srcOrd="1" destOrd="0" presId="urn:microsoft.com/office/officeart/2005/8/layout/hierarchy1"/>
    <dgm:cxn modelId="{FA1DC1C0-88E8-4E06-800C-0CF2815492C0}" type="presParOf" srcId="{253112BF-0466-4563-BBAF-6005DF088448}" destId="{D8C8815B-E93F-40A8-B04B-923446642293}" srcOrd="0" destOrd="0" presId="urn:microsoft.com/office/officeart/2005/8/layout/hierarchy1"/>
    <dgm:cxn modelId="{FF98BBB7-97D2-4103-AC92-7C6AF06912E8}" type="presParOf" srcId="{D8C8815B-E93F-40A8-B04B-923446642293}" destId="{B0DD2AA1-F035-490E-A3FA-2D82FC5289D7}" srcOrd="0" destOrd="0" presId="urn:microsoft.com/office/officeart/2005/8/layout/hierarchy1"/>
    <dgm:cxn modelId="{CBCAFF1A-BB7F-4495-BA12-482BE4A03A20}" type="presParOf" srcId="{D8C8815B-E93F-40A8-B04B-923446642293}" destId="{C6E3EFF2-09B7-490F-B5BA-3A37446B0640}" srcOrd="1" destOrd="0" presId="urn:microsoft.com/office/officeart/2005/8/layout/hierarchy1"/>
    <dgm:cxn modelId="{16BC5BA7-4CE8-4A23-B077-41CCB2AE1F24}" type="presParOf" srcId="{253112BF-0466-4563-BBAF-6005DF088448}" destId="{8344D0B7-35B5-4C62-B8F3-A56900344D50}" srcOrd="1" destOrd="0" presId="urn:microsoft.com/office/officeart/2005/8/layout/hierarchy1"/>
    <dgm:cxn modelId="{FD70E612-D3AB-40E8-8C7A-94868FFF9331}" type="presParOf" srcId="{8344D0B7-35B5-4C62-B8F3-A56900344D50}" destId="{D99CA3D7-15EC-4DD6-904A-EEECEC17B663}" srcOrd="0" destOrd="0" presId="urn:microsoft.com/office/officeart/2005/8/layout/hierarchy1"/>
    <dgm:cxn modelId="{E2D0B36E-30A5-43AE-9671-18AA9C6C246E}" type="presParOf" srcId="{8344D0B7-35B5-4C62-B8F3-A56900344D50}" destId="{06B00E3C-9ED7-43F8-A6D2-8E2F61E19457}" srcOrd="1" destOrd="0" presId="urn:microsoft.com/office/officeart/2005/8/layout/hierarchy1"/>
    <dgm:cxn modelId="{B0E1E07A-D77E-4255-8733-17F158646897}" type="presParOf" srcId="{06B00E3C-9ED7-43F8-A6D2-8E2F61E19457}" destId="{A2291044-78F9-4598-BDDA-A8D0AD4095AD}" srcOrd="0" destOrd="0" presId="urn:microsoft.com/office/officeart/2005/8/layout/hierarchy1"/>
    <dgm:cxn modelId="{65824C2D-FD2C-47A0-83C7-60511221649F}" type="presParOf" srcId="{A2291044-78F9-4598-BDDA-A8D0AD4095AD}" destId="{FD0FD2F2-E1CF-4D42-8609-3166AC003CEE}" srcOrd="0" destOrd="0" presId="urn:microsoft.com/office/officeart/2005/8/layout/hierarchy1"/>
    <dgm:cxn modelId="{04976617-DFEC-4218-997F-B48389C33B43}" type="presParOf" srcId="{A2291044-78F9-4598-BDDA-A8D0AD4095AD}" destId="{9027239B-3F09-40D7-BBD2-7228D451BD37}" srcOrd="1" destOrd="0" presId="urn:microsoft.com/office/officeart/2005/8/layout/hierarchy1"/>
    <dgm:cxn modelId="{2AA8CAA0-54C8-416A-9F48-BCDDC711D038}" type="presParOf" srcId="{06B00E3C-9ED7-43F8-A6D2-8E2F61E19457}" destId="{400D0AAD-EDDC-44F5-A3C1-E6C48AE68099}" srcOrd="1" destOrd="0" presId="urn:microsoft.com/office/officeart/2005/8/layout/hierarchy1"/>
    <dgm:cxn modelId="{49211D16-A707-42AF-92B8-CFC67204B0FD}" type="presParOf" srcId="{8344D0B7-35B5-4C62-B8F3-A56900344D50}" destId="{D6DE95C4-44C0-4D68-95F5-5C41E838691F}" srcOrd="2" destOrd="0" presId="urn:microsoft.com/office/officeart/2005/8/layout/hierarchy1"/>
    <dgm:cxn modelId="{BE121103-0072-4CAF-94E2-7B6937EDC75F}" type="presParOf" srcId="{8344D0B7-35B5-4C62-B8F3-A56900344D50}" destId="{91C5CEA4-95EE-4502-9B1D-26659D43E70C}" srcOrd="3" destOrd="0" presId="urn:microsoft.com/office/officeart/2005/8/layout/hierarchy1"/>
    <dgm:cxn modelId="{E1EBD57F-1E09-4E98-B72A-2ED7DD1FE70D}" type="presParOf" srcId="{91C5CEA4-95EE-4502-9B1D-26659D43E70C}" destId="{6010E3CA-A10E-4AE7-9B03-6A3F9E15EF60}" srcOrd="0" destOrd="0" presId="urn:microsoft.com/office/officeart/2005/8/layout/hierarchy1"/>
    <dgm:cxn modelId="{3EE1E9DA-BA66-45CC-993B-211CCD961C70}" type="presParOf" srcId="{6010E3CA-A10E-4AE7-9B03-6A3F9E15EF60}" destId="{BF52F3D4-383E-4E18-A5E9-EED957E8633E}" srcOrd="0" destOrd="0" presId="urn:microsoft.com/office/officeart/2005/8/layout/hierarchy1"/>
    <dgm:cxn modelId="{71D5008B-FF2B-44CD-9FBB-D8CA3F185CBD}" type="presParOf" srcId="{6010E3CA-A10E-4AE7-9B03-6A3F9E15EF60}" destId="{0E1CC64B-5DBA-4F94-8DB5-F34F3769A6D1}" srcOrd="1" destOrd="0" presId="urn:microsoft.com/office/officeart/2005/8/layout/hierarchy1"/>
    <dgm:cxn modelId="{10DD1759-028F-44A7-87D7-562B130E64B4}" type="presParOf" srcId="{91C5CEA4-95EE-4502-9B1D-26659D43E70C}" destId="{97AB9630-543B-4407-A9B4-89810050873D}" srcOrd="1" destOrd="0" presId="urn:microsoft.com/office/officeart/2005/8/layout/hierarchy1"/>
    <dgm:cxn modelId="{91059282-6E4A-4772-B609-A4BC0840294E}" type="presParOf" srcId="{8344D0B7-35B5-4C62-B8F3-A56900344D50}" destId="{2EA315FE-F3C7-48F4-9324-25BE9F244CEC}" srcOrd="4" destOrd="0" presId="urn:microsoft.com/office/officeart/2005/8/layout/hierarchy1"/>
    <dgm:cxn modelId="{E27CA931-4933-47E7-ACB0-9A858C1B1C8E}" type="presParOf" srcId="{8344D0B7-35B5-4C62-B8F3-A56900344D50}" destId="{1437E863-EEA9-41CA-952A-3551D412C893}" srcOrd="5" destOrd="0" presId="urn:microsoft.com/office/officeart/2005/8/layout/hierarchy1"/>
    <dgm:cxn modelId="{559E667D-BFB9-49F4-A2F9-A9DA6A6E0250}" type="presParOf" srcId="{1437E863-EEA9-41CA-952A-3551D412C893}" destId="{52CE35D9-5F83-453B-ACA1-4975B6C3EA47}" srcOrd="0" destOrd="0" presId="urn:microsoft.com/office/officeart/2005/8/layout/hierarchy1"/>
    <dgm:cxn modelId="{2221BB1F-CADA-41DF-BF20-FF775053B92E}" type="presParOf" srcId="{52CE35D9-5F83-453B-ACA1-4975B6C3EA47}" destId="{AF6037F0-5629-4AAE-A3EE-E31FE2F875CD}" srcOrd="0" destOrd="0" presId="urn:microsoft.com/office/officeart/2005/8/layout/hierarchy1"/>
    <dgm:cxn modelId="{E87ECDCB-BAB2-4EAE-BDD8-B811E8C55E6B}" type="presParOf" srcId="{52CE35D9-5F83-453B-ACA1-4975B6C3EA47}" destId="{D67E85F2-E825-4BDB-9D7C-A8D0A8C67983}" srcOrd="1" destOrd="0" presId="urn:microsoft.com/office/officeart/2005/8/layout/hierarchy1"/>
    <dgm:cxn modelId="{35ABDD24-23AC-4F72-BE54-ED2D6F7D5F4E}" type="presParOf" srcId="{1437E863-EEA9-41CA-952A-3551D412C893}" destId="{62FFE9EF-87A3-4387-A399-6B5CCB6ECEE1}" srcOrd="1" destOrd="0" presId="urn:microsoft.com/office/officeart/2005/8/layout/hierarchy1"/>
    <dgm:cxn modelId="{E27C7584-38A4-4711-8F20-EBFE652607FC}" type="presParOf" srcId="{76D19B31-C94C-4F35-BA32-EBEE3FFD089C}" destId="{D026DC7E-AF49-4D16-9D16-4B96ED13DDF8}" srcOrd="2" destOrd="0" presId="urn:microsoft.com/office/officeart/2005/8/layout/hierarchy1"/>
    <dgm:cxn modelId="{8ED24FAC-1317-4278-9059-8FC313B92391}" type="presParOf" srcId="{76D19B31-C94C-4F35-BA32-EBEE3FFD089C}" destId="{9D5136E1-94E8-40CF-85DD-18D5F7D2318E}" srcOrd="3" destOrd="0" presId="urn:microsoft.com/office/officeart/2005/8/layout/hierarchy1"/>
    <dgm:cxn modelId="{A604EFAA-0B1E-46E6-AA0E-CC71DF36A667}" type="presParOf" srcId="{9D5136E1-94E8-40CF-85DD-18D5F7D2318E}" destId="{8118B85B-4B0E-4DA4-97FA-90D6F1F8847B}" srcOrd="0" destOrd="0" presId="urn:microsoft.com/office/officeart/2005/8/layout/hierarchy1"/>
    <dgm:cxn modelId="{539911CB-7542-49D5-9886-5E44B3FD0D1A}" type="presParOf" srcId="{8118B85B-4B0E-4DA4-97FA-90D6F1F8847B}" destId="{A314067E-EC70-485D-AD76-E2A03AE2FE3F}" srcOrd="0" destOrd="0" presId="urn:microsoft.com/office/officeart/2005/8/layout/hierarchy1"/>
    <dgm:cxn modelId="{82B062CF-8D2B-409F-AF1F-DD3339FC6DC8}" type="presParOf" srcId="{8118B85B-4B0E-4DA4-97FA-90D6F1F8847B}" destId="{38C28835-C3E2-43C8-B559-064D36B3A852}" srcOrd="1" destOrd="0" presId="urn:microsoft.com/office/officeart/2005/8/layout/hierarchy1"/>
    <dgm:cxn modelId="{2C9C54C9-1363-426F-AF8E-04894078D022}" type="presParOf" srcId="{9D5136E1-94E8-40CF-85DD-18D5F7D2318E}" destId="{6DCCC4A7-CB1D-4A6F-B869-081EE5E12A00}" srcOrd="1" destOrd="0" presId="urn:microsoft.com/office/officeart/2005/8/layout/hierarchy1"/>
    <dgm:cxn modelId="{0B14A2EF-BA88-4635-B457-272AC7F77D7B}" type="presParOf" srcId="{76D19B31-C94C-4F35-BA32-EBEE3FFD089C}" destId="{6EFEA3F1-F08A-44E3-8BFC-487D130A0ACB}" srcOrd="4" destOrd="0" presId="urn:microsoft.com/office/officeart/2005/8/layout/hierarchy1"/>
    <dgm:cxn modelId="{F1B14883-EF95-480C-AAA0-D1CC98210B26}" type="presParOf" srcId="{76D19B31-C94C-4F35-BA32-EBEE3FFD089C}" destId="{3253A63B-95B9-46FF-86AE-3CD13F46CFA8}" srcOrd="5" destOrd="0" presId="urn:microsoft.com/office/officeart/2005/8/layout/hierarchy1"/>
    <dgm:cxn modelId="{AE247513-F5C9-4E26-A769-4B1E6500D068}" type="presParOf" srcId="{3253A63B-95B9-46FF-86AE-3CD13F46CFA8}" destId="{8747F251-3313-4D4B-86A4-8E0C78EBFC10}" srcOrd="0" destOrd="0" presId="urn:microsoft.com/office/officeart/2005/8/layout/hierarchy1"/>
    <dgm:cxn modelId="{ADFF1322-57C8-44BC-9678-0CEECF39C6CE}" type="presParOf" srcId="{8747F251-3313-4D4B-86A4-8E0C78EBFC10}" destId="{49FD1FA6-AA47-4FDB-B3D0-7CF75E3A194E}" srcOrd="0" destOrd="0" presId="urn:microsoft.com/office/officeart/2005/8/layout/hierarchy1"/>
    <dgm:cxn modelId="{02CF6319-E1A6-4617-B368-F1EA8419ADC5}" type="presParOf" srcId="{8747F251-3313-4D4B-86A4-8E0C78EBFC10}" destId="{F54D5E12-DFF1-4E4D-B6B1-5B8CBB544DDD}" srcOrd="1" destOrd="0" presId="urn:microsoft.com/office/officeart/2005/8/layout/hierarchy1"/>
    <dgm:cxn modelId="{FA854A64-40C4-4F89-BBE2-9D8A1F5ECEFE}" type="presParOf" srcId="{3253A63B-95B9-46FF-86AE-3CD13F46CFA8}" destId="{44ACB80D-896E-4546-A6FE-621B0FD257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57F3A5F5-EDD4-48C1-A26D-A34CE6F6CC8B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242BD809-15A7-4231-B767-10F014C708FE}" type="parTrans" cxnId="{31F55A4C-BAF0-4F5A-BC3F-1F27E504D193}">
      <dgm:prSet/>
      <dgm:spPr/>
      <dgm:t>
        <a:bodyPr/>
        <a:lstStyle/>
        <a:p>
          <a:endParaRPr lang="en-US"/>
        </a:p>
      </dgm:t>
    </dgm:pt>
    <dgm:pt modelId="{7F22011B-CB30-43A9-BD25-04017096DAB4}" type="sibTrans" cxnId="{31F55A4C-BAF0-4F5A-BC3F-1F27E504D193}">
      <dgm:prSet/>
      <dgm:spPr/>
      <dgm:t>
        <a:bodyPr/>
        <a:lstStyle/>
        <a:p>
          <a:endParaRPr lang="en-US"/>
        </a:p>
      </dgm:t>
    </dgm:pt>
    <dgm:pt modelId="{E898AA19-3DCA-4015-BF05-A6EB5708F6B6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4CC3D1B2-FB54-4778-BE52-28FB91483D7D}" type="parTrans" cxnId="{CD9A8C7E-0C34-4D27-84FD-F822C24209DE}">
      <dgm:prSet/>
      <dgm:spPr/>
      <dgm:t>
        <a:bodyPr/>
        <a:lstStyle/>
        <a:p>
          <a:endParaRPr lang="en-US"/>
        </a:p>
      </dgm:t>
    </dgm:pt>
    <dgm:pt modelId="{BF45AB13-44B2-4F6F-B8A7-0D6EE32A8F6C}" type="sibTrans" cxnId="{CD9A8C7E-0C34-4D27-84FD-F822C24209DE}">
      <dgm:prSet/>
      <dgm:spPr/>
      <dgm:t>
        <a:bodyPr/>
        <a:lstStyle/>
        <a:p>
          <a:endParaRPr lang="en-US"/>
        </a:p>
      </dgm:t>
    </dgm:pt>
    <dgm:pt modelId="{652C953D-5182-4E44-A860-E0D7EFE0B9A2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575076E0-37FD-47AF-BAEF-5BAC82A6E66C}" type="parTrans" cxnId="{8C08F345-391C-4719-B5BE-A4C259378249}">
      <dgm:prSet/>
      <dgm:spPr/>
      <dgm:t>
        <a:bodyPr/>
        <a:lstStyle/>
        <a:p>
          <a:endParaRPr lang="en-US"/>
        </a:p>
      </dgm:t>
    </dgm:pt>
    <dgm:pt modelId="{7DBCAAF7-EE11-4DD6-ACDC-004F1CAB8758}" type="sibTrans" cxnId="{8C08F345-391C-4719-B5BE-A4C259378249}">
      <dgm:prSet/>
      <dgm:spPr/>
      <dgm:t>
        <a:bodyPr/>
        <a:lstStyle/>
        <a:p>
          <a:endParaRPr lang="en-US"/>
        </a:p>
      </dgm:t>
    </dgm:pt>
    <dgm:pt modelId="{ED3E6DDD-B38A-475F-B6EF-76E712588B70}">
      <dgm:prSet phldrT="[Text]"/>
      <dgm:spPr/>
      <dgm:t>
        <a:bodyPr/>
        <a:lstStyle/>
        <a:p>
          <a:r>
            <a:rPr lang="en-US" dirty="0" smtClean="0"/>
            <a:t>Authentication</a:t>
          </a:r>
          <a:endParaRPr lang="en-US" dirty="0"/>
        </a:p>
      </dgm:t>
    </dgm:pt>
    <dgm:pt modelId="{CDC90858-5C62-4343-A36E-0BBEEBBC9971}" type="parTrans" cxnId="{467344ED-D8A5-4A1A-BAAC-E579CED5BDEA}">
      <dgm:prSet/>
      <dgm:spPr/>
      <dgm:t>
        <a:bodyPr/>
        <a:lstStyle/>
        <a:p>
          <a:endParaRPr lang="en-US"/>
        </a:p>
      </dgm:t>
    </dgm:pt>
    <dgm:pt modelId="{C72FE4AD-DFDB-4B9B-B261-5A7E529CD00B}" type="sibTrans" cxnId="{467344ED-D8A5-4A1A-BAAC-E579CED5BDEA}">
      <dgm:prSet/>
      <dgm:spPr/>
      <dgm:t>
        <a:bodyPr/>
        <a:lstStyle/>
        <a:p>
          <a:endParaRPr lang="en-US"/>
        </a:p>
      </dgm:t>
    </dgm:pt>
    <dgm:pt modelId="{E8F0A74B-E426-4E08-AABF-28EDBCD2AF6A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US" dirty="0" smtClean="0"/>
            <a:t>Secure Group Communication</a:t>
          </a:r>
          <a:endParaRPr lang="en-US" dirty="0"/>
        </a:p>
      </dgm:t>
    </dgm:pt>
    <dgm:pt modelId="{95267673-1D20-4160-9350-813D7AB4E164}" type="parTrans" cxnId="{6AE312C4-9DDD-4432-83F9-AB39D9554808}">
      <dgm:prSet/>
      <dgm:spPr/>
      <dgm:t>
        <a:bodyPr/>
        <a:lstStyle/>
        <a:p>
          <a:endParaRPr lang="en-US"/>
        </a:p>
      </dgm:t>
    </dgm:pt>
    <dgm:pt modelId="{D16D84DC-5A3A-499B-A7D2-94DC660394A4}" type="sibTrans" cxnId="{6AE312C4-9DDD-4432-83F9-AB39D9554808}">
      <dgm:prSet/>
      <dgm:spPr/>
      <dgm:t>
        <a:bodyPr/>
        <a:lstStyle/>
        <a:p>
          <a:endParaRPr lang="en-US"/>
        </a:p>
      </dgm:t>
    </dgm:pt>
    <dgm:pt modelId="{CFBDCDC2-7AE0-4D51-85D7-C749BBD772F2}">
      <dgm:prSet/>
      <dgm:spPr/>
      <dgm:t>
        <a:bodyPr/>
        <a:lstStyle/>
        <a:p>
          <a:r>
            <a:rPr lang="en-US" dirty="0" smtClean="0"/>
            <a:t>Message Integrity and Confidentiality</a:t>
          </a:r>
          <a:endParaRPr lang="en-US" dirty="0"/>
        </a:p>
      </dgm:t>
    </dgm:pt>
    <dgm:pt modelId="{3C4B01C4-B4EE-4A5B-9A98-17ED306EE611}" type="parTrans" cxnId="{1E6C76B4-C625-43B5-9A0E-5349406A6FD3}">
      <dgm:prSet/>
      <dgm:spPr/>
      <dgm:t>
        <a:bodyPr/>
        <a:lstStyle/>
        <a:p>
          <a:endParaRPr lang="en-US"/>
        </a:p>
      </dgm:t>
    </dgm:pt>
    <dgm:pt modelId="{375257DD-5FB9-4A53-9DC0-AECBFAD43C43}" type="sibTrans" cxnId="{1E6C76B4-C625-43B5-9A0E-5349406A6FD3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B04EFCC3-F073-4F2A-B482-CECC738B42A5}" type="pres">
      <dgm:prSet presAssocID="{242BD809-15A7-4231-B767-10F014C708F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2C3A35A-67CC-4A21-9EE4-777BEDDAF766}" type="pres">
      <dgm:prSet presAssocID="{57F3A5F5-EDD4-48C1-A26D-A34CE6F6CC8B}" presName="hierRoot2" presStyleCnt="0"/>
      <dgm:spPr/>
    </dgm:pt>
    <dgm:pt modelId="{62FABCF8-1F32-40CC-BD86-B94816FE4484}" type="pres">
      <dgm:prSet presAssocID="{57F3A5F5-EDD4-48C1-A26D-A34CE6F6CC8B}" presName="composite2" presStyleCnt="0"/>
      <dgm:spPr/>
    </dgm:pt>
    <dgm:pt modelId="{2D4F5294-F671-49AF-BA4E-4DCFD223B0FE}" type="pres">
      <dgm:prSet presAssocID="{57F3A5F5-EDD4-48C1-A26D-A34CE6F6CC8B}" presName="background2" presStyleLbl="node2" presStyleIdx="0" presStyleCnt="3"/>
      <dgm:spPr/>
    </dgm:pt>
    <dgm:pt modelId="{80189BEC-872F-4F42-B072-914D5490D459}" type="pres">
      <dgm:prSet presAssocID="{57F3A5F5-EDD4-48C1-A26D-A34CE6F6CC8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EDF239-B1AB-4B62-AF97-356C69E09389}" type="pres">
      <dgm:prSet presAssocID="{57F3A5F5-EDD4-48C1-A26D-A34CE6F6CC8B}" presName="hierChild3" presStyleCnt="0"/>
      <dgm:spPr/>
    </dgm:pt>
    <dgm:pt modelId="{3839669D-A321-4865-8B8C-C3EB43E0C0ED}" type="pres">
      <dgm:prSet presAssocID="{4CC3D1B2-FB54-4778-BE52-28FB91483D7D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860E2A1-9B71-48BD-931A-84771EF19C2D}" type="pres">
      <dgm:prSet presAssocID="{E898AA19-3DCA-4015-BF05-A6EB5708F6B6}" presName="hierRoot2" presStyleCnt="0"/>
      <dgm:spPr/>
    </dgm:pt>
    <dgm:pt modelId="{299D11A7-037F-4AFC-A890-CED505BB991F}" type="pres">
      <dgm:prSet presAssocID="{E898AA19-3DCA-4015-BF05-A6EB5708F6B6}" presName="composite2" presStyleCnt="0"/>
      <dgm:spPr/>
    </dgm:pt>
    <dgm:pt modelId="{75D7AC99-48D0-4CE2-B2B9-A686692F7381}" type="pres">
      <dgm:prSet presAssocID="{E898AA19-3DCA-4015-BF05-A6EB5708F6B6}" presName="background2" presStyleLbl="node2" presStyleIdx="1" presStyleCnt="3"/>
      <dgm:spPr/>
    </dgm:pt>
    <dgm:pt modelId="{EF9771FD-664F-41C6-ABFC-EDC7955ABCAD}" type="pres">
      <dgm:prSet presAssocID="{E898AA19-3DCA-4015-BF05-A6EB5708F6B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75F0D-CAC2-4625-836F-E55EB2ED0925}" type="pres">
      <dgm:prSet presAssocID="{E898AA19-3DCA-4015-BF05-A6EB5708F6B6}" presName="hierChild3" presStyleCnt="0"/>
      <dgm:spPr/>
    </dgm:pt>
    <dgm:pt modelId="{AD377181-993E-4DB9-BB99-1FE50855A44E}" type="pres">
      <dgm:prSet presAssocID="{575076E0-37FD-47AF-BAEF-5BAC82A6E66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E464ACB-F7A9-4CBA-BA52-BE7490E7F2BF}" type="pres">
      <dgm:prSet presAssocID="{652C953D-5182-4E44-A860-E0D7EFE0B9A2}" presName="hierRoot2" presStyleCnt="0"/>
      <dgm:spPr/>
    </dgm:pt>
    <dgm:pt modelId="{EEC418C6-33D1-41B3-82BC-14BE7F1EE82D}" type="pres">
      <dgm:prSet presAssocID="{652C953D-5182-4E44-A860-E0D7EFE0B9A2}" presName="composite2" presStyleCnt="0"/>
      <dgm:spPr/>
    </dgm:pt>
    <dgm:pt modelId="{99E98DD3-14A4-44D4-8495-18B4B70E93AC}" type="pres">
      <dgm:prSet presAssocID="{652C953D-5182-4E44-A860-E0D7EFE0B9A2}" presName="background2" presStyleLbl="node2" presStyleIdx="2" presStyleCnt="3"/>
      <dgm:spPr/>
    </dgm:pt>
    <dgm:pt modelId="{419BAE81-116F-4786-8F98-9F21A4C6408F}" type="pres">
      <dgm:prSet presAssocID="{652C953D-5182-4E44-A860-E0D7EFE0B9A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19B31-C94C-4F35-BA32-EBEE3FFD089C}" type="pres">
      <dgm:prSet presAssocID="{652C953D-5182-4E44-A860-E0D7EFE0B9A2}" presName="hierChild3" presStyleCnt="0"/>
      <dgm:spPr/>
    </dgm:pt>
    <dgm:pt modelId="{2817D335-30EC-4C48-999F-C1A073D6B590}" type="pres">
      <dgm:prSet presAssocID="{CDC90858-5C62-4343-A36E-0BBEEBBC997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53112BF-0466-4563-BBAF-6005DF088448}" type="pres">
      <dgm:prSet presAssocID="{ED3E6DDD-B38A-475F-B6EF-76E712588B70}" presName="hierRoot3" presStyleCnt="0"/>
      <dgm:spPr/>
    </dgm:pt>
    <dgm:pt modelId="{D8C8815B-E93F-40A8-B04B-923446642293}" type="pres">
      <dgm:prSet presAssocID="{ED3E6DDD-B38A-475F-B6EF-76E712588B70}" presName="composite3" presStyleCnt="0"/>
      <dgm:spPr/>
    </dgm:pt>
    <dgm:pt modelId="{B0DD2AA1-F035-490E-A3FA-2D82FC5289D7}" type="pres">
      <dgm:prSet presAssocID="{ED3E6DDD-B38A-475F-B6EF-76E712588B70}" presName="background3" presStyleLbl="node3" presStyleIdx="0" presStyleCnt="3"/>
      <dgm:spPr/>
    </dgm:pt>
    <dgm:pt modelId="{C6E3EFF2-09B7-490F-B5BA-3A37446B0640}" type="pres">
      <dgm:prSet presAssocID="{ED3E6DDD-B38A-475F-B6EF-76E712588B7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4D0B7-35B5-4C62-B8F3-A56900344D50}" type="pres">
      <dgm:prSet presAssocID="{ED3E6DDD-B38A-475F-B6EF-76E712588B70}" presName="hierChild4" presStyleCnt="0"/>
      <dgm:spPr/>
    </dgm:pt>
    <dgm:pt modelId="{2821E1B6-FE16-45E4-9ADA-849FFBF3D22E}" type="pres">
      <dgm:prSet presAssocID="{3C4B01C4-B4EE-4A5B-9A98-17ED306EE61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48F8954F-05C2-4DA6-B774-3927EA073E03}" type="pres">
      <dgm:prSet presAssocID="{CFBDCDC2-7AE0-4D51-85D7-C749BBD772F2}" presName="hierRoot3" presStyleCnt="0"/>
      <dgm:spPr/>
    </dgm:pt>
    <dgm:pt modelId="{1A5AFF08-3284-436F-BF9D-F6CB11239194}" type="pres">
      <dgm:prSet presAssocID="{CFBDCDC2-7AE0-4D51-85D7-C749BBD772F2}" presName="composite3" presStyleCnt="0"/>
      <dgm:spPr/>
    </dgm:pt>
    <dgm:pt modelId="{01285D89-BFCA-44C3-96A6-E9F0D52A898D}" type="pres">
      <dgm:prSet presAssocID="{CFBDCDC2-7AE0-4D51-85D7-C749BBD772F2}" presName="background3" presStyleLbl="node3" presStyleIdx="1" presStyleCnt="3"/>
      <dgm:spPr/>
    </dgm:pt>
    <dgm:pt modelId="{5980CEA4-3503-4202-ACA7-FA729C38AC06}" type="pres">
      <dgm:prSet presAssocID="{CFBDCDC2-7AE0-4D51-85D7-C749BBD772F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7CBC23-5333-4B6D-AA75-84D76730E334}" type="pres">
      <dgm:prSet presAssocID="{CFBDCDC2-7AE0-4D51-85D7-C749BBD772F2}" presName="hierChild4" presStyleCnt="0"/>
      <dgm:spPr/>
    </dgm:pt>
    <dgm:pt modelId="{6EFEA3F1-F08A-44E3-8BFC-487D130A0ACB}" type="pres">
      <dgm:prSet presAssocID="{95267673-1D20-4160-9350-813D7AB4E16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3253A63B-95B9-46FF-86AE-3CD13F46CFA8}" type="pres">
      <dgm:prSet presAssocID="{E8F0A74B-E426-4E08-AABF-28EDBCD2AF6A}" presName="hierRoot3" presStyleCnt="0"/>
      <dgm:spPr/>
    </dgm:pt>
    <dgm:pt modelId="{8747F251-3313-4D4B-86A4-8E0C78EBFC10}" type="pres">
      <dgm:prSet presAssocID="{E8F0A74B-E426-4E08-AABF-28EDBCD2AF6A}" presName="composite3" presStyleCnt="0"/>
      <dgm:spPr/>
    </dgm:pt>
    <dgm:pt modelId="{49FD1FA6-AA47-4FDB-B3D0-7CF75E3A194E}" type="pres">
      <dgm:prSet presAssocID="{E8F0A74B-E426-4E08-AABF-28EDBCD2AF6A}" presName="background3" presStyleLbl="node3" presStyleIdx="2" presStyleCnt="3"/>
      <dgm:spPr/>
    </dgm:pt>
    <dgm:pt modelId="{F54D5E12-DFF1-4E4D-B6B1-5B8CBB544DDD}" type="pres">
      <dgm:prSet presAssocID="{E8F0A74B-E426-4E08-AABF-28EDBCD2AF6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ACB80D-896E-4546-A6FE-621B0FD257BE}" type="pres">
      <dgm:prSet presAssocID="{E8F0A74B-E426-4E08-AABF-28EDBCD2AF6A}" presName="hierChild4" presStyleCnt="0"/>
      <dgm:spPr/>
    </dgm:pt>
  </dgm:ptLst>
  <dgm:cxnLst>
    <dgm:cxn modelId="{6D302499-F296-4D10-A5F9-F08BEDE53168}" type="presOf" srcId="{43595F58-1F65-4EA7-923E-10ECD59D6974}" destId="{0BDED1CB-0E90-4D31-A0B4-8DAC58826761}" srcOrd="0" destOrd="0" presId="urn:microsoft.com/office/officeart/2005/8/layout/hierarchy1"/>
    <dgm:cxn modelId="{1E6C76B4-C625-43B5-9A0E-5349406A6FD3}" srcId="{652C953D-5182-4E44-A860-E0D7EFE0B9A2}" destId="{CFBDCDC2-7AE0-4D51-85D7-C749BBD772F2}" srcOrd="1" destOrd="0" parTransId="{3C4B01C4-B4EE-4A5B-9A98-17ED306EE611}" sibTransId="{375257DD-5FB9-4A53-9DC0-AECBFAD43C43}"/>
    <dgm:cxn modelId="{29E5FF2E-C67B-4F40-A193-69543E084C7B}" type="presOf" srcId="{ED3E6DDD-B38A-475F-B6EF-76E712588B70}" destId="{C6E3EFF2-09B7-490F-B5BA-3A37446B0640}" srcOrd="0" destOrd="0" presId="urn:microsoft.com/office/officeart/2005/8/layout/hierarchy1"/>
    <dgm:cxn modelId="{4D674F54-2F69-400B-90EC-BB54B11FC12F}" type="presOf" srcId="{242BD809-15A7-4231-B767-10F014C708FE}" destId="{B04EFCC3-F073-4F2A-B482-CECC738B42A5}" srcOrd="0" destOrd="0" presId="urn:microsoft.com/office/officeart/2005/8/layout/hierarchy1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A60F2725-A128-428F-B955-71BC740280E6}" type="presOf" srcId="{E8F0A74B-E426-4E08-AABF-28EDBCD2AF6A}" destId="{F54D5E12-DFF1-4E4D-B6B1-5B8CBB544DDD}" srcOrd="0" destOrd="0" presId="urn:microsoft.com/office/officeart/2005/8/layout/hierarchy1"/>
    <dgm:cxn modelId="{F2FA7B77-8089-4C13-9C5D-3ADCC68DB34B}" type="presOf" srcId="{3C4B01C4-B4EE-4A5B-9A98-17ED306EE611}" destId="{2821E1B6-FE16-45E4-9ADA-849FFBF3D22E}" srcOrd="0" destOrd="0" presId="urn:microsoft.com/office/officeart/2005/8/layout/hierarchy1"/>
    <dgm:cxn modelId="{6734226F-C9C5-499A-9CDC-38529585921B}" type="presOf" srcId="{57F3A5F5-EDD4-48C1-A26D-A34CE6F6CC8B}" destId="{80189BEC-872F-4F42-B072-914D5490D459}" srcOrd="0" destOrd="0" presId="urn:microsoft.com/office/officeart/2005/8/layout/hierarchy1"/>
    <dgm:cxn modelId="{CD9A8C7E-0C34-4D27-84FD-F822C24209DE}" srcId="{9832D2C0-B6AF-4FD2-9623-5D29F284F8A8}" destId="{E898AA19-3DCA-4015-BF05-A6EB5708F6B6}" srcOrd="1" destOrd="0" parTransId="{4CC3D1B2-FB54-4778-BE52-28FB91483D7D}" sibTransId="{BF45AB13-44B2-4F6F-B8A7-0D6EE32A8F6C}"/>
    <dgm:cxn modelId="{F59D699A-F25F-490B-BFE9-EDCBB7E92AEA}" type="presOf" srcId="{575076E0-37FD-47AF-BAEF-5BAC82A6E66C}" destId="{AD377181-993E-4DB9-BB99-1FE50855A44E}" srcOrd="0" destOrd="0" presId="urn:microsoft.com/office/officeart/2005/8/layout/hierarchy1"/>
    <dgm:cxn modelId="{467344ED-D8A5-4A1A-BAAC-E579CED5BDEA}" srcId="{652C953D-5182-4E44-A860-E0D7EFE0B9A2}" destId="{ED3E6DDD-B38A-475F-B6EF-76E712588B70}" srcOrd="0" destOrd="0" parTransId="{CDC90858-5C62-4343-A36E-0BBEEBBC9971}" sibTransId="{C72FE4AD-DFDB-4B9B-B261-5A7E529CD00B}"/>
    <dgm:cxn modelId="{BD87D023-F086-423B-B273-0106707D8F2E}" type="presOf" srcId="{E898AA19-3DCA-4015-BF05-A6EB5708F6B6}" destId="{EF9771FD-664F-41C6-ABFC-EDC7955ABCAD}" srcOrd="0" destOrd="0" presId="urn:microsoft.com/office/officeart/2005/8/layout/hierarchy1"/>
    <dgm:cxn modelId="{39418D43-872E-49AF-B046-B4D203776534}" type="presOf" srcId="{CFBDCDC2-7AE0-4D51-85D7-C749BBD772F2}" destId="{5980CEA4-3503-4202-ACA7-FA729C38AC06}" srcOrd="0" destOrd="0" presId="urn:microsoft.com/office/officeart/2005/8/layout/hierarchy1"/>
    <dgm:cxn modelId="{EEE0154E-53C9-426F-B327-A4CB32E10124}" type="presOf" srcId="{9832D2C0-B6AF-4FD2-9623-5D29F284F8A8}" destId="{D59D13ED-C78C-4EA2-ADFD-1CA5B5AB1DAA}" srcOrd="0" destOrd="0" presId="urn:microsoft.com/office/officeart/2005/8/layout/hierarchy1"/>
    <dgm:cxn modelId="{1DEAA365-6B05-4107-BD6C-83E3EC5A7B6E}" type="presOf" srcId="{652C953D-5182-4E44-A860-E0D7EFE0B9A2}" destId="{419BAE81-116F-4786-8F98-9F21A4C6408F}" srcOrd="0" destOrd="0" presId="urn:microsoft.com/office/officeart/2005/8/layout/hierarchy1"/>
    <dgm:cxn modelId="{F568FB56-09AE-4CA1-B335-460BFA0F43BA}" type="presOf" srcId="{95267673-1D20-4160-9350-813D7AB4E164}" destId="{6EFEA3F1-F08A-44E3-8BFC-487D130A0ACB}" srcOrd="0" destOrd="0" presId="urn:microsoft.com/office/officeart/2005/8/layout/hierarchy1"/>
    <dgm:cxn modelId="{EFE785A1-44FB-434D-9E64-7714D7F6B463}" type="presOf" srcId="{4CC3D1B2-FB54-4778-BE52-28FB91483D7D}" destId="{3839669D-A321-4865-8B8C-C3EB43E0C0ED}" srcOrd="0" destOrd="0" presId="urn:microsoft.com/office/officeart/2005/8/layout/hierarchy1"/>
    <dgm:cxn modelId="{8C08F345-391C-4719-B5BE-A4C259378249}" srcId="{9832D2C0-B6AF-4FD2-9623-5D29F284F8A8}" destId="{652C953D-5182-4E44-A860-E0D7EFE0B9A2}" srcOrd="2" destOrd="0" parTransId="{575076E0-37FD-47AF-BAEF-5BAC82A6E66C}" sibTransId="{7DBCAAF7-EE11-4DD6-ACDC-004F1CAB8758}"/>
    <dgm:cxn modelId="{6AE312C4-9DDD-4432-83F9-AB39D9554808}" srcId="{652C953D-5182-4E44-A860-E0D7EFE0B9A2}" destId="{E8F0A74B-E426-4E08-AABF-28EDBCD2AF6A}" srcOrd="2" destOrd="0" parTransId="{95267673-1D20-4160-9350-813D7AB4E164}" sibTransId="{D16D84DC-5A3A-499B-A7D2-94DC660394A4}"/>
    <dgm:cxn modelId="{EAA97039-FA81-4770-8051-C940D85D30F0}" type="presOf" srcId="{CDC90858-5C62-4343-A36E-0BBEEBBC9971}" destId="{2817D335-30EC-4C48-999F-C1A073D6B590}" srcOrd="0" destOrd="0" presId="urn:microsoft.com/office/officeart/2005/8/layout/hierarchy1"/>
    <dgm:cxn modelId="{31F55A4C-BAF0-4F5A-BC3F-1F27E504D193}" srcId="{9832D2C0-B6AF-4FD2-9623-5D29F284F8A8}" destId="{57F3A5F5-EDD4-48C1-A26D-A34CE6F6CC8B}" srcOrd="0" destOrd="0" parTransId="{242BD809-15A7-4231-B767-10F014C708FE}" sibTransId="{7F22011B-CB30-43A9-BD25-04017096DAB4}"/>
    <dgm:cxn modelId="{AD862713-A664-40EC-BB69-FB4BEA1B6D61}" type="presParOf" srcId="{0BDED1CB-0E90-4D31-A0B4-8DAC58826761}" destId="{A28EE6BF-9CA5-4714-8E75-0D074795838B}" srcOrd="0" destOrd="0" presId="urn:microsoft.com/office/officeart/2005/8/layout/hierarchy1"/>
    <dgm:cxn modelId="{12CEE7C6-3F23-4A43-AEDF-1C90D7DF8415}" type="presParOf" srcId="{A28EE6BF-9CA5-4714-8E75-0D074795838B}" destId="{99209BFC-DEE3-41DE-B274-64F8EA8501A4}" srcOrd="0" destOrd="0" presId="urn:microsoft.com/office/officeart/2005/8/layout/hierarchy1"/>
    <dgm:cxn modelId="{918E6CC1-78C2-4BCD-91E8-0C02A7A35025}" type="presParOf" srcId="{99209BFC-DEE3-41DE-B274-64F8EA8501A4}" destId="{DB34972E-94E2-4CF8-83F8-7C5695D4E7BE}" srcOrd="0" destOrd="0" presId="urn:microsoft.com/office/officeart/2005/8/layout/hierarchy1"/>
    <dgm:cxn modelId="{00CB77D3-37F6-4833-96A9-FBEECAA93BDF}" type="presParOf" srcId="{99209BFC-DEE3-41DE-B274-64F8EA8501A4}" destId="{D59D13ED-C78C-4EA2-ADFD-1CA5B5AB1DAA}" srcOrd="1" destOrd="0" presId="urn:microsoft.com/office/officeart/2005/8/layout/hierarchy1"/>
    <dgm:cxn modelId="{2CCA27D9-8E3B-49BA-962E-780181BF82B3}" type="presParOf" srcId="{A28EE6BF-9CA5-4714-8E75-0D074795838B}" destId="{9DFF4AFD-0AC9-4AE3-9396-9EFBBF0DA6DF}" srcOrd="1" destOrd="0" presId="urn:microsoft.com/office/officeart/2005/8/layout/hierarchy1"/>
    <dgm:cxn modelId="{607122B6-B870-4896-ADD8-3FC6ACCC7573}" type="presParOf" srcId="{9DFF4AFD-0AC9-4AE3-9396-9EFBBF0DA6DF}" destId="{B04EFCC3-F073-4F2A-B482-CECC738B42A5}" srcOrd="0" destOrd="0" presId="urn:microsoft.com/office/officeart/2005/8/layout/hierarchy1"/>
    <dgm:cxn modelId="{FB892E2F-4377-43F8-95BF-50D462C4AC97}" type="presParOf" srcId="{9DFF4AFD-0AC9-4AE3-9396-9EFBBF0DA6DF}" destId="{72C3A35A-67CC-4A21-9EE4-777BEDDAF766}" srcOrd="1" destOrd="0" presId="urn:microsoft.com/office/officeart/2005/8/layout/hierarchy1"/>
    <dgm:cxn modelId="{46266194-6B1E-4EBA-9A7A-CB49E49099AF}" type="presParOf" srcId="{72C3A35A-67CC-4A21-9EE4-777BEDDAF766}" destId="{62FABCF8-1F32-40CC-BD86-B94816FE4484}" srcOrd="0" destOrd="0" presId="urn:microsoft.com/office/officeart/2005/8/layout/hierarchy1"/>
    <dgm:cxn modelId="{D4508C93-48A0-4626-8A13-30D4A209D671}" type="presParOf" srcId="{62FABCF8-1F32-40CC-BD86-B94816FE4484}" destId="{2D4F5294-F671-49AF-BA4E-4DCFD223B0FE}" srcOrd="0" destOrd="0" presId="urn:microsoft.com/office/officeart/2005/8/layout/hierarchy1"/>
    <dgm:cxn modelId="{3B2ACE37-5212-488F-B56F-6D2AE0A96391}" type="presParOf" srcId="{62FABCF8-1F32-40CC-BD86-B94816FE4484}" destId="{80189BEC-872F-4F42-B072-914D5490D459}" srcOrd="1" destOrd="0" presId="urn:microsoft.com/office/officeart/2005/8/layout/hierarchy1"/>
    <dgm:cxn modelId="{A8E18773-DA4E-49F6-BF6D-FE79EB4B659E}" type="presParOf" srcId="{72C3A35A-67CC-4A21-9EE4-777BEDDAF766}" destId="{1CEDF239-B1AB-4B62-AF97-356C69E09389}" srcOrd="1" destOrd="0" presId="urn:microsoft.com/office/officeart/2005/8/layout/hierarchy1"/>
    <dgm:cxn modelId="{280C8AAB-FBE2-434A-A444-2F1B81A07EE3}" type="presParOf" srcId="{9DFF4AFD-0AC9-4AE3-9396-9EFBBF0DA6DF}" destId="{3839669D-A321-4865-8B8C-C3EB43E0C0ED}" srcOrd="2" destOrd="0" presId="urn:microsoft.com/office/officeart/2005/8/layout/hierarchy1"/>
    <dgm:cxn modelId="{2EC0D0D6-8458-4C39-BDBC-8121823F2CCE}" type="presParOf" srcId="{9DFF4AFD-0AC9-4AE3-9396-9EFBBF0DA6DF}" destId="{A860E2A1-9B71-48BD-931A-84771EF19C2D}" srcOrd="3" destOrd="0" presId="urn:microsoft.com/office/officeart/2005/8/layout/hierarchy1"/>
    <dgm:cxn modelId="{55E7E5A4-C4F4-4751-B6C2-B0F671166D3C}" type="presParOf" srcId="{A860E2A1-9B71-48BD-931A-84771EF19C2D}" destId="{299D11A7-037F-4AFC-A890-CED505BB991F}" srcOrd="0" destOrd="0" presId="urn:microsoft.com/office/officeart/2005/8/layout/hierarchy1"/>
    <dgm:cxn modelId="{454C05BF-E8D1-49AF-9A44-77A3BBC5D708}" type="presParOf" srcId="{299D11A7-037F-4AFC-A890-CED505BB991F}" destId="{75D7AC99-48D0-4CE2-B2B9-A686692F7381}" srcOrd="0" destOrd="0" presId="urn:microsoft.com/office/officeart/2005/8/layout/hierarchy1"/>
    <dgm:cxn modelId="{E23C39C0-CEC0-4B61-8C42-7E797D431F13}" type="presParOf" srcId="{299D11A7-037F-4AFC-A890-CED505BB991F}" destId="{EF9771FD-664F-41C6-ABFC-EDC7955ABCAD}" srcOrd="1" destOrd="0" presId="urn:microsoft.com/office/officeart/2005/8/layout/hierarchy1"/>
    <dgm:cxn modelId="{B6C7FE30-C61A-4088-A33B-950AC165A422}" type="presParOf" srcId="{A860E2A1-9B71-48BD-931A-84771EF19C2D}" destId="{25675F0D-CAC2-4625-836F-E55EB2ED0925}" srcOrd="1" destOrd="0" presId="urn:microsoft.com/office/officeart/2005/8/layout/hierarchy1"/>
    <dgm:cxn modelId="{AF1E22AE-CA96-424B-97D4-BD10D30BB415}" type="presParOf" srcId="{9DFF4AFD-0AC9-4AE3-9396-9EFBBF0DA6DF}" destId="{AD377181-993E-4DB9-BB99-1FE50855A44E}" srcOrd="4" destOrd="0" presId="urn:microsoft.com/office/officeart/2005/8/layout/hierarchy1"/>
    <dgm:cxn modelId="{3F40FEF7-7F68-4DBC-BA24-DE9B831B2A09}" type="presParOf" srcId="{9DFF4AFD-0AC9-4AE3-9396-9EFBBF0DA6DF}" destId="{9E464ACB-F7A9-4CBA-BA52-BE7490E7F2BF}" srcOrd="5" destOrd="0" presId="urn:microsoft.com/office/officeart/2005/8/layout/hierarchy1"/>
    <dgm:cxn modelId="{D9B9421E-585A-4280-B138-621C6D0B360F}" type="presParOf" srcId="{9E464ACB-F7A9-4CBA-BA52-BE7490E7F2BF}" destId="{EEC418C6-33D1-41B3-82BC-14BE7F1EE82D}" srcOrd="0" destOrd="0" presId="urn:microsoft.com/office/officeart/2005/8/layout/hierarchy1"/>
    <dgm:cxn modelId="{C3C85879-94E8-41BA-B3C9-7816251429A0}" type="presParOf" srcId="{EEC418C6-33D1-41B3-82BC-14BE7F1EE82D}" destId="{99E98DD3-14A4-44D4-8495-18B4B70E93AC}" srcOrd="0" destOrd="0" presId="urn:microsoft.com/office/officeart/2005/8/layout/hierarchy1"/>
    <dgm:cxn modelId="{07F2EEB8-E601-4521-945C-2441D626408E}" type="presParOf" srcId="{EEC418C6-33D1-41B3-82BC-14BE7F1EE82D}" destId="{419BAE81-116F-4786-8F98-9F21A4C6408F}" srcOrd="1" destOrd="0" presId="urn:microsoft.com/office/officeart/2005/8/layout/hierarchy1"/>
    <dgm:cxn modelId="{1348AEA6-D4A4-4D5D-868E-43C3468556E7}" type="presParOf" srcId="{9E464ACB-F7A9-4CBA-BA52-BE7490E7F2BF}" destId="{76D19B31-C94C-4F35-BA32-EBEE3FFD089C}" srcOrd="1" destOrd="0" presId="urn:microsoft.com/office/officeart/2005/8/layout/hierarchy1"/>
    <dgm:cxn modelId="{9E4ABB45-80AE-4927-BCD3-1C7C1A593F03}" type="presParOf" srcId="{76D19B31-C94C-4F35-BA32-EBEE3FFD089C}" destId="{2817D335-30EC-4C48-999F-C1A073D6B590}" srcOrd="0" destOrd="0" presId="urn:microsoft.com/office/officeart/2005/8/layout/hierarchy1"/>
    <dgm:cxn modelId="{37D9DF81-BB48-45B9-B87F-874A1CB24470}" type="presParOf" srcId="{76D19B31-C94C-4F35-BA32-EBEE3FFD089C}" destId="{253112BF-0466-4563-BBAF-6005DF088448}" srcOrd="1" destOrd="0" presId="urn:microsoft.com/office/officeart/2005/8/layout/hierarchy1"/>
    <dgm:cxn modelId="{656321BD-1E26-4962-804D-1F8BA079E084}" type="presParOf" srcId="{253112BF-0466-4563-BBAF-6005DF088448}" destId="{D8C8815B-E93F-40A8-B04B-923446642293}" srcOrd="0" destOrd="0" presId="urn:microsoft.com/office/officeart/2005/8/layout/hierarchy1"/>
    <dgm:cxn modelId="{0EABE46B-63FE-4324-8EC5-ED79167EB588}" type="presParOf" srcId="{D8C8815B-E93F-40A8-B04B-923446642293}" destId="{B0DD2AA1-F035-490E-A3FA-2D82FC5289D7}" srcOrd="0" destOrd="0" presId="urn:microsoft.com/office/officeart/2005/8/layout/hierarchy1"/>
    <dgm:cxn modelId="{3B503332-AE71-4A17-88EA-E35D6A3F87FD}" type="presParOf" srcId="{D8C8815B-E93F-40A8-B04B-923446642293}" destId="{C6E3EFF2-09B7-490F-B5BA-3A37446B0640}" srcOrd="1" destOrd="0" presId="urn:microsoft.com/office/officeart/2005/8/layout/hierarchy1"/>
    <dgm:cxn modelId="{C4931AAA-54FF-4681-9BDD-472711A21234}" type="presParOf" srcId="{253112BF-0466-4563-BBAF-6005DF088448}" destId="{8344D0B7-35B5-4C62-B8F3-A56900344D50}" srcOrd="1" destOrd="0" presId="urn:microsoft.com/office/officeart/2005/8/layout/hierarchy1"/>
    <dgm:cxn modelId="{960A488C-3194-426A-A3A3-35875B3F1E42}" type="presParOf" srcId="{76D19B31-C94C-4F35-BA32-EBEE3FFD089C}" destId="{2821E1B6-FE16-45E4-9ADA-849FFBF3D22E}" srcOrd="2" destOrd="0" presId="urn:microsoft.com/office/officeart/2005/8/layout/hierarchy1"/>
    <dgm:cxn modelId="{4B64A3A4-148D-4A7C-B271-A3BDF5F4A8F2}" type="presParOf" srcId="{76D19B31-C94C-4F35-BA32-EBEE3FFD089C}" destId="{48F8954F-05C2-4DA6-B774-3927EA073E03}" srcOrd="3" destOrd="0" presId="urn:microsoft.com/office/officeart/2005/8/layout/hierarchy1"/>
    <dgm:cxn modelId="{AC9E7774-E957-45C2-8CF2-C6FE709FEF8D}" type="presParOf" srcId="{48F8954F-05C2-4DA6-B774-3927EA073E03}" destId="{1A5AFF08-3284-436F-BF9D-F6CB11239194}" srcOrd="0" destOrd="0" presId="urn:microsoft.com/office/officeart/2005/8/layout/hierarchy1"/>
    <dgm:cxn modelId="{B2A032D2-B10B-49A4-AD4A-D8FB157E0B7F}" type="presParOf" srcId="{1A5AFF08-3284-436F-BF9D-F6CB11239194}" destId="{01285D89-BFCA-44C3-96A6-E9F0D52A898D}" srcOrd="0" destOrd="0" presId="urn:microsoft.com/office/officeart/2005/8/layout/hierarchy1"/>
    <dgm:cxn modelId="{17E928DC-7912-471D-9422-A36C2149AE67}" type="presParOf" srcId="{1A5AFF08-3284-436F-BF9D-F6CB11239194}" destId="{5980CEA4-3503-4202-ACA7-FA729C38AC06}" srcOrd="1" destOrd="0" presId="urn:microsoft.com/office/officeart/2005/8/layout/hierarchy1"/>
    <dgm:cxn modelId="{5C7335C4-00A1-4EBF-B150-36DBCDDC8F46}" type="presParOf" srcId="{48F8954F-05C2-4DA6-B774-3927EA073E03}" destId="{4D7CBC23-5333-4B6D-AA75-84D76730E334}" srcOrd="1" destOrd="0" presId="urn:microsoft.com/office/officeart/2005/8/layout/hierarchy1"/>
    <dgm:cxn modelId="{C785B578-C32D-4462-B5C5-23EDF9062A02}" type="presParOf" srcId="{76D19B31-C94C-4F35-BA32-EBEE3FFD089C}" destId="{6EFEA3F1-F08A-44E3-8BFC-487D130A0ACB}" srcOrd="4" destOrd="0" presId="urn:microsoft.com/office/officeart/2005/8/layout/hierarchy1"/>
    <dgm:cxn modelId="{69B26B27-4B91-4DDC-98E7-95882A4BEBEB}" type="presParOf" srcId="{76D19B31-C94C-4F35-BA32-EBEE3FFD089C}" destId="{3253A63B-95B9-46FF-86AE-3CD13F46CFA8}" srcOrd="5" destOrd="0" presId="urn:microsoft.com/office/officeart/2005/8/layout/hierarchy1"/>
    <dgm:cxn modelId="{BD97BD62-53DD-4ED0-94F1-0790F55A9F90}" type="presParOf" srcId="{3253A63B-95B9-46FF-86AE-3CD13F46CFA8}" destId="{8747F251-3313-4D4B-86A4-8E0C78EBFC10}" srcOrd="0" destOrd="0" presId="urn:microsoft.com/office/officeart/2005/8/layout/hierarchy1"/>
    <dgm:cxn modelId="{2DCE58B4-E77D-44DF-B13F-BFB2DFA06448}" type="presParOf" srcId="{8747F251-3313-4D4B-86A4-8E0C78EBFC10}" destId="{49FD1FA6-AA47-4FDB-B3D0-7CF75E3A194E}" srcOrd="0" destOrd="0" presId="urn:microsoft.com/office/officeart/2005/8/layout/hierarchy1"/>
    <dgm:cxn modelId="{DA2297A8-DBA1-44AD-B0AA-A0856D5CFE69}" type="presParOf" srcId="{8747F251-3313-4D4B-86A4-8E0C78EBFC10}" destId="{F54D5E12-DFF1-4E4D-B6B1-5B8CBB544DDD}" srcOrd="1" destOrd="0" presId="urn:microsoft.com/office/officeart/2005/8/layout/hierarchy1"/>
    <dgm:cxn modelId="{31E932B9-2916-4364-B33E-239E1AC9724B}" type="presParOf" srcId="{3253A63B-95B9-46FF-86AE-3CD13F46CFA8}" destId="{44ACB80D-896E-4546-A6FE-621B0FD257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57F3A5F5-EDD4-48C1-A26D-A34CE6F6CC8B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242BD809-15A7-4231-B767-10F014C708FE}" type="parTrans" cxnId="{31F55A4C-BAF0-4F5A-BC3F-1F27E504D193}">
      <dgm:prSet/>
      <dgm:spPr/>
      <dgm:t>
        <a:bodyPr/>
        <a:lstStyle/>
        <a:p>
          <a:endParaRPr lang="en-US"/>
        </a:p>
      </dgm:t>
    </dgm:pt>
    <dgm:pt modelId="{7F22011B-CB30-43A9-BD25-04017096DAB4}" type="sibTrans" cxnId="{31F55A4C-BAF0-4F5A-BC3F-1F27E504D193}">
      <dgm:prSet/>
      <dgm:spPr/>
      <dgm:t>
        <a:bodyPr/>
        <a:lstStyle/>
        <a:p>
          <a:endParaRPr lang="en-US"/>
        </a:p>
      </dgm:t>
    </dgm:pt>
    <dgm:pt modelId="{E898AA19-3DCA-4015-BF05-A6EB5708F6B6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4CC3D1B2-FB54-4778-BE52-28FB91483D7D}" type="parTrans" cxnId="{CD9A8C7E-0C34-4D27-84FD-F822C24209DE}">
      <dgm:prSet/>
      <dgm:spPr/>
      <dgm:t>
        <a:bodyPr/>
        <a:lstStyle/>
        <a:p>
          <a:endParaRPr lang="en-US"/>
        </a:p>
      </dgm:t>
    </dgm:pt>
    <dgm:pt modelId="{BF45AB13-44B2-4F6F-B8A7-0D6EE32A8F6C}" type="sibTrans" cxnId="{CD9A8C7E-0C34-4D27-84FD-F822C24209DE}">
      <dgm:prSet/>
      <dgm:spPr/>
      <dgm:t>
        <a:bodyPr/>
        <a:lstStyle/>
        <a:p>
          <a:endParaRPr lang="en-US"/>
        </a:p>
      </dgm:t>
    </dgm:pt>
    <dgm:pt modelId="{652C953D-5182-4E44-A860-E0D7EFE0B9A2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575076E0-37FD-47AF-BAEF-5BAC82A6E66C}" type="parTrans" cxnId="{8C08F345-391C-4719-B5BE-A4C259378249}">
      <dgm:prSet/>
      <dgm:spPr/>
      <dgm:t>
        <a:bodyPr/>
        <a:lstStyle/>
        <a:p>
          <a:endParaRPr lang="en-US"/>
        </a:p>
      </dgm:t>
    </dgm:pt>
    <dgm:pt modelId="{7DBCAAF7-EE11-4DD6-ACDC-004F1CAB8758}" type="sibTrans" cxnId="{8C08F345-391C-4719-B5BE-A4C259378249}">
      <dgm:prSet/>
      <dgm:spPr/>
      <dgm:t>
        <a:bodyPr/>
        <a:lstStyle/>
        <a:p>
          <a:endParaRPr lang="en-US"/>
        </a:p>
      </dgm:t>
    </dgm:pt>
    <dgm:pt modelId="{ED3E6DDD-B38A-475F-B6EF-76E712588B70}">
      <dgm:prSet phldrT="[Text]"/>
      <dgm:spPr/>
      <dgm:t>
        <a:bodyPr/>
        <a:lstStyle/>
        <a:p>
          <a:r>
            <a:rPr lang="en-US" dirty="0" smtClean="0"/>
            <a:t>Authentication</a:t>
          </a:r>
          <a:endParaRPr lang="en-US" dirty="0"/>
        </a:p>
      </dgm:t>
    </dgm:pt>
    <dgm:pt modelId="{CDC90858-5C62-4343-A36E-0BBEEBBC9971}" type="parTrans" cxnId="{467344ED-D8A5-4A1A-BAAC-E579CED5BDEA}">
      <dgm:prSet/>
      <dgm:spPr/>
      <dgm:t>
        <a:bodyPr/>
        <a:lstStyle/>
        <a:p>
          <a:endParaRPr lang="en-US"/>
        </a:p>
      </dgm:t>
    </dgm:pt>
    <dgm:pt modelId="{C72FE4AD-DFDB-4B9B-B261-5A7E529CD00B}" type="sibTrans" cxnId="{467344ED-D8A5-4A1A-BAAC-E579CED5BDEA}">
      <dgm:prSet/>
      <dgm:spPr/>
      <dgm:t>
        <a:bodyPr/>
        <a:lstStyle/>
        <a:p>
          <a:endParaRPr lang="en-US"/>
        </a:p>
      </dgm:t>
    </dgm:pt>
    <dgm:pt modelId="{CFBDCDC2-7AE0-4D51-85D7-C749BBD772F2}">
      <dgm:prSet/>
      <dgm:spPr/>
      <dgm:t>
        <a:bodyPr/>
        <a:lstStyle/>
        <a:p>
          <a:r>
            <a:rPr lang="en-US" dirty="0" smtClean="0"/>
            <a:t>Message Integrity and Confidentiality</a:t>
          </a:r>
          <a:endParaRPr lang="en-US" dirty="0"/>
        </a:p>
      </dgm:t>
    </dgm:pt>
    <dgm:pt modelId="{3C4B01C4-B4EE-4A5B-9A98-17ED306EE611}" type="parTrans" cxnId="{1E6C76B4-C625-43B5-9A0E-5349406A6FD3}">
      <dgm:prSet/>
      <dgm:spPr/>
      <dgm:t>
        <a:bodyPr/>
        <a:lstStyle/>
        <a:p>
          <a:endParaRPr lang="en-US"/>
        </a:p>
      </dgm:t>
    </dgm:pt>
    <dgm:pt modelId="{375257DD-5FB9-4A53-9DC0-AECBFAD43C43}" type="sibTrans" cxnId="{1E6C76B4-C625-43B5-9A0E-5349406A6FD3}">
      <dgm:prSet/>
      <dgm:spPr/>
      <dgm:t>
        <a:bodyPr/>
        <a:lstStyle/>
        <a:p>
          <a:endParaRPr lang="en-US"/>
        </a:p>
      </dgm:t>
    </dgm:pt>
    <dgm:pt modelId="{632EB2AD-8778-47C3-8C9D-841F8B50577B}">
      <dgm:prSet/>
      <dgm:spPr/>
      <dgm:t>
        <a:bodyPr/>
        <a:lstStyle/>
        <a:p>
          <a:r>
            <a:rPr lang="en-US" dirty="0" smtClean="0"/>
            <a:t>Secure Group Communication</a:t>
          </a:r>
          <a:endParaRPr lang="en-US" dirty="0"/>
        </a:p>
      </dgm:t>
    </dgm:pt>
    <dgm:pt modelId="{1FB97B26-3A0F-42E7-8DB9-5379123D67CF}" type="parTrans" cxnId="{0FAEABBE-B012-4A1C-8BD0-1443CD84877C}">
      <dgm:prSet/>
      <dgm:spPr/>
      <dgm:t>
        <a:bodyPr/>
        <a:lstStyle/>
        <a:p>
          <a:endParaRPr lang="en-US"/>
        </a:p>
      </dgm:t>
    </dgm:pt>
    <dgm:pt modelId="{38E78F30-1C2A-4427-983F-7A875F1199EF}" type="sibTrans" cxnId="{0FAEABBE-B012-4A1C-8BD0-1443CD84877C}">
      <dgm:prSet/>
      <dgm:spPr/>
      <dgm:t>
        <a:bodyPr/>
        <a:lstStyle/>
        <a:p>
          <a:endParaRPr lang="en-US"/>
        </a:p>
      </dgm:t>
    </dgm:pt>
    <dgm:pt modelId="{3EAF5991-ABE2-4D9C-9788-2FE11A7C3DC7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BA4646FF-602A-43E0-97D0-EA40EAA83CA3}" type="parTrans" cxnId="{D7646C64-8AC8-4E37-8694-A39DC64A42B9}">
      <dgm:prSet/>
      <dgm:spPr/>
      <dgm:t>
        <a:bodyPr/>
        <a:lstStyle/>
        <a:p>
          <a:endParaRPr lang="en-US"/>
        </a:p>
      </dgm:t>
    </dgm:pt>
    <dgm:pt modelId="{3FFDAA97-31FB-4655-B034-0AEA09C5CF72}" type="sibTrans" cxnId="{D7646C64-8AC8-4E37-8694-A39DC64A42B9}">
      <dgm:prSet/>
      <dgm:spPr/>
      <dgm:t>
        <a:bodyPr/>
        <a:lstStyle/>
        <a:p>
          <a:endParaRPr lang="en-US"/>
        </a:p>
      </dgm:t>
    </dgm:pt>
    <dgm:pt modelId="{A425E81D-1100-4A38-A4C1-9D23DB99CFA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Security Management</a:t>
          </a:r>
          <a:endParaRPr lang="en-US" dirty="0"/>
        </a:p>
      </dgm:t>
    </dgm:pt>
    <dgm:pt modelId="{2EB9FB5B-078A-4412-B01A-2CB4529C7FBA}" type="parTrans" cxnId="{442963F8-C795-494F-8A40-970E3B09A9A6}">
      <dgm:prSet/>
      <dgm:spPr/>
      <dgm:t>
        <a:bodyPr/>
        <a:lstStyle/>
        <a:p>
          <a:endParaRPr lang="en-US"/>
        </a:p>
      </dgm:t>
    </dgm:pt>
    <dgm:pt modelId="{0F2D45D3-5781-4380-87DC-0F87B77DCDE2}" type="sibTrans" cxnId="{442963F8-C795-494F-8A40-970E3B09A9A6}">
      <dgm:prSet/>
      <dgm:spPr/>
      <dgm:t>
        <a:bodyPr/>
        <a:lstStyle/>
        <a:p>
          <a:endParaRPr lang="en-US"/>
        </a:p>
      </dgm:t>
    </dgm:pt>
    <dgm:pt modelId="{3F623A0D-813A-4AB8-ADC5-610EABEEB922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General Access Control Issues</a:t>
          </a:r>
          <a:endParaRPr lang="en-US" dirty="0"/>
        </a:p>
      </dgm:t>
    </dgm:pt>
    <dgm:pt modelId="{4F1C36C1-0DD3-4868-BABE-9296D455A658}" type="parTrans" cxnId="{F023D243-64CE-4334-A894-66D38F7D5E0B}">
      <dgm:prSet/>
      <dgm:spPr/>
      <dgm:t>
        <a:bodyPr/>
        <a:lstStyle/>
        <a:p>
          <a:endParaRPr lang="en-US"/>
        </a:p>
      </dgm:t>
    </dgm:pt>
    <dgm:pt modelId="{BD6FD059-9095-4903-8E0F-6D7405F29015}" type="sibTrans" cxnId="{F023D243-64CE-4334-A894-66D38F7D5E0B}">
      <dgm:prSet/>
      <dgm:spPr/>
      <dgm:t>
        <a:bodyPr/>
        <a:lstStyle/>
        <a:p>
          <a:endParaRPr lang="en-US"/>
        </a:p>
      </dgm:t>
    </dgm:pt>
    <dgm:pt modelId="{0277BD7F-15E2-4D17-82C4-CB0DE96A34F9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Access Control List and Capabilities</a:t>
          </a:r>
          <a:endParaRPr lang="en-US" dirty="0"/>
        </a:p>
      </dgm:t>
    </dgm:pt>
    <dgm:pt modelId="{54ADAFBD-034E-4B18-9119-4AFFA72B7E20}" type="parTrans" cxnId="{A22FBB3C-8579-4432-AA36-158C9CBD8103}">
      <dgm:prSet/>
      <dgm:spPr/>
      <dgm:t>
        <a:bodyPr/>
        <a:lstStyle/>
        <a:p>
          <a:endParaRPr lang="en-US"/>
        </a:p>
      </dgm:t>
    </dgm:pt>
    <dgm:pt modelId="{F05A90CE-541E-43B4-9DD6-7E61B7630220}" type="sibTrans" cxnId="{A22FBB3C-8579-4432-AA36-158C9CBD8103}">
      <dgm:prSet/>
      <dgm:spPr/>
      <dgm:t>
        <a:bodyPr/>
        <a:lstStyle/>
        <a:p>
          <a:endParaRPr lang="en-US"/>
        </a:p>
      </dgm:t>
    </dgm:pt>
    <dgm:pt modelId="{B84D3D30-9B7F-4F53-B5D8-E9A97B81FEBC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Protection Domains</a:t>
          </a:r>
          <a:endParaRPr lang="en-US" dirty="0"/>
        </a:p>
      </dgm:t>
    </dgm:pt>
    <dgm:pt modelId="{3A5533EB-9515-4549-A052-CE8661DF5A2A}" type="parTrans" cxnId="{53AC4F31-3CD6-4761-9830-3B741D69A98A}">
      <dgm:prSet/>
      <dgm:spPr/>
      <dgm:t>
        <a:bodyPr/>
        <a:lstStyle/>
        <a:p>
          <a:endParaRPr lang="en-US"/>
        </a:p>
      </dgm:t>
    </dgm:pt>
    <dgm:pt modelId="{6F0C0194-9C92-4A65-9F9A-EEE1BF968509}" type="sibTrans" cxnId="{53AC4F31-3CD6-4761-9830-3B741D69A98A}">
      <dgm:prSet/>
      <dgm:spPr/>
      <dgm:t>
        <a:bodyPr/>
        <a:lstStyle/>
        <a:p>
          <a:endParaRPr lang="en-US"/>
        </a:p>
      </dgm:t>
    </dgm:pt>
    <dgm:pt modelId="{9A78F187-A0B8-43CA-8F33-A3E71205827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Firewalls</a:t>
          </a:r>
          <a:endParaRPr lang="en-US" dirty="0"/>
        </a:p>
      </dgm:t>
    </dgm:pt>
    <dgm:pt modelId="{B9F53093-2FBF-462B-A8FE-CD1B7BC8C6D8}" type="parTrans" cxnId="{D45760DF-AABC-4548-90AF-614D38CACB76}">
      <dgm:prSet/>
      <dgm:spPr/>
      <dgm:t>
        <a:bodyPr/>
        <a:lstStyle/>
        <a:p>
          <a:endParaRPr lang="en-US"/>
        </a:p>
      </dgm:t>
    </dgm:pt>
    <dgm:pt modelId="{057B0E6D-8D23-4C5C-AEF5-BFE7F03B0C16}" type="sibTrans" cxnId="{D45760DF-AABC-4548-90AF-614D38CACB76}">
      <dgm:prSet/>
      <dgm:spPr/>
      <dgm:t>
        <a:bodyPr/>
        <a:lstStyle/>
        <a:p>
          <a:endParaRPr lang="en-US"/>
        </a:p>
      </dgm:t>
    </dgm:pt>
    <dgm:pt modelId="{A2AEB959-AF9D-476F-BDA4-8A6CCB09058A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Access Control Matrix</a:t>
          </a:r>
          <a:endParaRPr lang="en-US" dirty="0"/>
        </a:p>
      </dgm:t>
    </dgm:pt>
    <dgm:pt modelId="{3AD7F417-A8A0-4518-9EEA-AEEDA3E336CE}" type="parTrans" cxnId="{41366053-45A1-46C2-A254-5F76F8241B72}">
      <dgm:prSet/>
      <dgm:spPr/>
      <dgm:t>
        <a:bodyPr/>
        <a:lstStyle/>
        <a:p>
          <a:endParaRPr lang="en-US"/>
        </a:p>
      </dgm:t>
    </dgm:pt>
    <dgm:pt modelId="{6888D2B2-FB9F-4ED1-8261-C728A45D9093}" type="sibTrans" cxnId="{41366053-45A1-46C2-A254-5F76F8241B72}">
      <dgm:prSet/>
      <dgm:spPr/>
      <dgm:t>
        <a:bodyPr/>
        <a:lstStyle/>
        <a:p>
          <a:endParaRPr lang="en-US"/>
        </a:p>
      </dgm:t>
    </dgm:pt>
    <dgm:pt modelId="{9E71AB84-812A-4C9C-892C-3768B8AF37F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Controlling outsider attacks</a:t>
          </a:r>
          <a:endParaRPr lang="en-US" dirty="0"/>
        </a:p>
      </dgm:t>
    </dgm:pt>
    <dgm:pt modelId="{61B83834-2D34-41B4-B701-A4CD585F071F}" type="parTrans" cxnId="{88344AFD-F7A9-4A21-BF0D-8051FD913A73}">
      <dgm:prSet/>
      <dgm:spPr/>
      <dgm:t>
        <a:bodyPr/>
        <a:lstStyle/>
        <a:p>
          <a:endParaRPr lang="en-US"/>
        </a:p>
      </dgm:t>
    </dgm:pt>
    <dgm:pt modelId="{CEBA933D-D0D3-4847-AEA6-7C61F4BBF7D0}" type="sibTrans" cxnId="{88344AFD-F7A9-4A21-BF0D-8051FD913A73}">
      <dgm:prSet/>
      <dgm:spPr/>
      <dgm:t>
        <a:bodyPr/>
        <a:lstStyle/>
        <a:p>
          <a:endParaRPr lang="en-US"/>
        </a:p>
      </dgm:t>
    </dgm:pt>
    <dgm:pt modelId="{47A31BCA-6DF8-4F8D-86D1-ABD8D4BD87D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Controlling DoS Attacks</a:t>
          </a:r>
          <a:endParaRPr lang="en-US" dirty="0"/>
        </a:p>
      </dgm:t>
    </dgm:pt>
    <dgm:pt modelId="{349D9D7D-6803-4F20-9A6D-FDA4B4EDDF58}" type="parTrans" cxnId="{15364F36-2643-49E3-A251-623C0E30F614}">
      <dgm:prSet/>
      <dgm:spPr/>
      <dgm:t>
        <a:bodyPr/>
        <a:lstStyle/>
        <a:p>
          <a:endParaRPr lang="en-US"/>
        </a:p>
      </dgm:t>
    </dgm:pt>
    <dgm:pt modelId="{90F20563-C18D-4E8E-BD98-34B7C05C37DB}" type="sibTrans" cxnId="{15364F36-2643-49E3-A251-623C0E30F614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B04EFCC3-F073-4F2A-B482-CECC738B42A5}" type="pres">
      <dgm:prSet presAssocID="{242BD809-15A7-4231-B767-10F014C708FE}" presName="Name10" presStyleLbl="parChTrans1D2" presStyleIdx="0" presStyleCnt="5"/>
      <dgm:spPr/>
      <dgm:t>
        <a:bodyPr/>
        <a:lstStyle/>
        <a:p>
          <a:endParaRPr lang="en-US"/>
        </a:p>
      </dgm:t>
    </dgm:pt>
    <dgm:pt modelId="{72C3A35A-67CC-4A21-9EE4-777BEDDAF766}" type="pres">
      <dgm:prSet presAssocID="{57F3A5F5-EDD4-48C1-A26D-A34CE6F6CC8B}" presName="hierRoot2" presStyleCnt="0"/>
      <dgm:spPr/>
    </dgm:pt>
    <dgm:pt modelId="{62FABCF8-1F32-40CC-BD86-B94816FE4484}" type="pres">
      <dgm:prSet presAssocID="{57F3A5F5-EDD4-48C1-A26D-A34CE6F6CC8B}" presName="composite2" presStyleCnt="0"/>
      <dgm:spPr/>
    </dgm:pt>
    <dgm:pt modelId="{2D4F5294-F671-49AF-BA4E-4DCFD223B0FE}" type="pres">
      <dgm:prSet presAssocID="{57F3A5F5-EDD4-48C1-A26D-A34CE6F6CC8B}" presName="background2" presStyleLbl="node2" presStyleIdx="0" presStyleCnt="5"/>
      <dgm:spPr/>
    </dgm:pt>
    <dgm:pt modelId="{80189BEC-872F-4F42-B072-914D5490D459}" type="pres">
      <dgm:prSet presAssocID="{57F3A5F5-EDD4-48C1-A26D-A34CE6F6CC8B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EDF239-B1AB-4B62-AF97-356C69E09389}" type="pres">
      <dgm:prSet presAssocID="{57F3A5F5-EDD4-48C1-A26D-A34CE6F6CC8B}" presName="hierChild3" presStyleCnt="0"/>
      <dgm:spPr/>
    </dgm:pt>
    <dgm:pt modelId="{3839669D-A321-4865-8B8C-C3EB43E0C0ED}" type="pres">
      <dgm:prSet presAssocID="{4CC3D1B2-FB54-4778-BE52-28FB91483D7D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860E2A1-9B71-48BD-931A-84771EF19C2D}" type="pres">
      <dgm:prSet presAssocID="{E898AA19-3DCA-4015-BF05-A6EB5708F6B6}" presName="hierRoot2" presStyleCnt="0"/>
      <dgm:spPr/>
    </dgm:pt>
    <dgm:pt modelId="{299D11A7-037F-4AFC-A890-CED505BB991F}" type="pres">
      <dgm:prSet presAssocID="{E898AA19-3DCA-4015-BF05-A6EB5708F6B6}" presName="composite2" presStyleCnt="0"/>
      <dgm:spPr/>
    </dgm:pt>
    <dgm:pt modelId="{75D7AC99-48D0-4CE2-B2B9-A686692F7381}" type="pres">
      <dgm:prSet presAssocID="{E898AA19-3DCA-4015-BF05-A6EB5708F6B6}" presName="background2" presStyleLbl="node2" presStyleIdx="1" presStyleCnt="5"/>
      <dgm:spPr/>
    </dgm:pt>
    <dgm:pt modelId="{EF9771FD-664F-41C6-ABFC-EDC7955ABCAD}" type="pres">
      <dgm:prSet presAssocID="{E898AA19-3DCA-4015-BF05-A6EB5708F6B6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75F0D-CAC2-4625-836F-E55EB2ED0925}" type="pres">
      <dgm:prSet presAssocID="{E898AA19-3DCA-4015-BF05-A6EB5708F6B6}" presName="hierChild3" presStyleCnt="0"/>
      <dgm:spPr/>
    </dgm:pt>
    <dgm:pt modelId="{AD377181-993E-4DB9-BB99-1FE50855A44E}" type="pres">
      <dgm:prSet presAssocID="{575076E0-37FD-47AF-BAEF-5BAC82A6E66C}" presName="Name10" presStyleLbl="parChTrans1D2" presStyleIdx="2" presStyleCnt="5"/>
      <dgm:spPr/>
      <dgm:t>
        <a:bodyPr/>
        <a:lstStyle/>
        <a:p>
          <a:endParaRPr lang="en-US"/>
        </a:p>
      </dgm:t>
    </dgm:pt>
    <dgm:pt modelId="{9E464ACB-F7A9-4CBA-BA52-BE7490E7F2BF}" type="pres">
      <dgm:prSet presAssocID="{652C953D-5182-4E44-A860-E0D7EFE0B9A2}" presName="hierRoot2" presStyleCnt="0"/>
      <dgm:spPr/>
    </dgm:pt>
    <dgm:pt modelId="{EEC418C6-33D1-41B3-82BC-14BE7F1EE82D}" type="pres">
      <dgm:prSet presAssocID="{652C953D-5182-4E44-A860-E0D7EFE0B9A2}" presName="composite2" presStyleCnt="0"/>
      <dgm:spPr/>
    </dgm:pt>
    <dgm:pt modelId="{99E98DD3-14A4-44D4-8495-18B4B70E93AC}" type="pres">
      <dgm:prSet presAssocID="{652C953D-5182-4E44-A860-E0D7EFE0B9A2}" presName="background2" presStyleLbl="node2" presStyleIdx="2" presStyleCnt="5"/>
      <dgm:spPr/>
    </dgm:pt>
    <dgm:pt modelId="{419BAE81-116F-4786-8F98-9F21A4C6408F}" type="pres">
      <dgm:prSet presAssocID="{652C953D-5182-4E44-A860-E0D7EFE0B9A2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19B31-C94C-4F35-BA32-EBEE3FFD089C}" type="pres">
      <dgm:prSet presAssocID="{652C953D-5182-4E44-A860-E0D7EFE0B9A2}" presName="hierChild3" presStyleCnt="0"/>
      <dgm:spPr/>
    </dgm:pt>
    <dgm:pt modelId="{2817D335-30EC-4C48-999F-C1A073D6B590}" type="pres">
      <dgm:prSet presAssocID="{CDC90858-5C62-4343-A36E-0BBEEBBC9971}" presName="Name17" presStyleLbl="parChTrans1D3" presStyleIdx="0" presStyleCnt="5"/>
      <dgm:spPr/>
      <dgm:t>
        <a:bodyPr/>
        <a:lstStyle/>
        <a:p>
          <a:endParaRPr lang="en-US"/>
        </a:p>
      </dgm:t>
    </dgm:pt>
    <dgm:pt modelId="{253112BF-0466-4563-BBAF-6005DF088448}" type="pres">
      <dgm:prSet presAssocID="{ED3E6DDD-B38A-475F-B6EF-76E712588B70}" presName="hierRoot3" presStyleCnt="0"/>
      <dgm:spPr/>
    </dgm:pt>
    <dgm:pt modelId="{D8C8815B-E93F-40A8-B04B-923446642293}" type="pres">
      <dgm:prSet presAssocID="{ED3E6DDD-B38A-475F-B6EF-76E712588B70}" presName="composite3" presStyleCnt="0"/>
      <dgm:spPr/>
    </dgm:pt>
    <dgm:pt modelId="{B0DD2AA1-F035-490E-A3FA-2D82FC5289D7}" type="pres">
      <dgm:prSet presAssocID="{ED3E6DDD-B38A-475F-B6EF-76E712588B70}" presName="background3" presStyleLbl="node3" presStyleIdx="0" presStyleCnt="5"/>
      <dgm:spPr/>
    </dgm:pt>
    <dgm:pt modelId="{C6E3EFF2-09B7-490F-B5BA-3A37446B0640}" type="pres">
      <dgm:prSet presAssocID="{ED3E6DDD-B38A-475F-B6EF-76E712588B70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4D0B7-35B5-4C62-B8F3-A56900344D50}" type="pres">
      <dgm:prSet presAssocID="{ED3E6DDD-B38A-475F-B6EF-76E712588B70}" presName="hierChild4" presStyleCnt="0"/>
      <dgm:spPr/>
    </dgm:pt>
    <dgm:pt modelId="{2821E1B6-FE16-45E4-9ADA-849FFBF3D22E}" type="pres">
      <dgm:prSet presAssocID="{3C4B01C4-B4EE-4A5B-9A98-17ED306EE611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8F8954F-05C2-4DA6-B774-3927EA073E03}" type="pres">
      <dgm:prSet presAssocID="{CFBDCDC2-7AE0-4D51-85D7-C749BBD772F2}" presName="hierRoot3" presStyleCnt="0"/>
      <dgm:spPr/>
    </dgm:pt>
    <dgm:pt modelId="{1A5AFF08-3284-436F-BF9D-F6CB11239194}" type="pres">
      <dgm:prSet presAssocID="{CFBDCDC2-7AE0-4D51-85D7-C749BBD772F2}" presName="composite3" presStyleCnt="0"/>
      <dgm:spPr/>
    </dgm:pt>
    <dgm:pt modelId="{01285D89-BFCA-44C3-96A6-E9F0D52A898D}" type="pres">
      <dgm:prSet presAssocID="{CFBDCDC2-7AE0-4D51-85D7-C749BBD772F2}" presName="background3" presStyleLbl="node3" presStyleIdx="1" presStyleCnt="5"/>
      <dgm:spPr/>
    </dgm:pt>
    <dgm:pt modelId="{5980CEA4-3503-4202-ACA7-FA729C38AC06}" type="pres">
      <dgm:prSet presAssocID="{CFBDCDC2-7AE0-4D51-85D7-C749BBD772F2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7CBC23-5333-4B6D-AA75-84D76730E334}" type="pres">
      <dgm:prSet presAssocID="{CFBDCDC2-7AE0-4D51-85D7-C749BBD772F2}" presName="hierChild4" presStyleCnt="0"/>
      <dgm:spPr/>
    </dgm:pt>
    <dgm:pt modelId="{C0B8000B-B6E8-4F13-A4CE-E9A4DB6A5050}" type="pres">
      <dgm:prSet presAssocID="{1FB97B26-3A0F-42E7-8DB9-5379123D67CF}" presName="Name17" presStyleLbl="parChTrans1D3" presStyleIdx="2" presStyleCnt="5"/>
      <dgm:spPr/>
      <dgm:t>
        <a:bodyPr/>
        <a:lstStyle/>
        <a:p>
          <a:endParaRPr lang="en-US"/>
        </a:p>
      </dgm:t>
    </dgm:pt>
    <dgm:pt modelId="{37B7BC55-D781-4101-BC8C-6C5F7EBF6BB6}" type="pres">
      <dgm:prSet presAssocID="{632EB2AD-8778-47C3-8C9D-841F8B50577B}" presName="hierRoot3" presStyleCnt="0"/>
      <dgm:spPr/>
    </dgm:pt>
    <dgm:pt modelId="{0E97193D-2BE9-4B83-9DDD-8505557A6C9A}" type="pres">
      <dgm:prSet presAssocID="{632EB2AD-8778-47C3-8C9D-841F8B50577B}" presName="composite3" presStyleCnt="0"/>
      <dgm:spPr/>
    </dgm:pt>
    <dgm:pt modelId="{C3FFA245-AF87-4B41-974C-BE94232FD414}" type="pres">
      <dgm:prSet presAssocID="{632EB2AD-8778-47C3-8C9D-841F8B50577B}" presName="background3" presStyleLbl="node3" presStyleIdx="2" presStyleCnt="5"/>
      <dgm:spPr/>
    </dgm:pt>
    <dgm:pt modelId="{025AE008-83CF-45A7-A56A-74D2BA1AFB54}" type="pres">
      <dgm:prSet presAssocID="{632EB2AD-8778-47C3-8C9D-841F8B50577B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B77D1F-A961-4AF1-87FD-D70BE64E7320}" type="pres">
      <dgm:prSet presAssocID="{632EB2AD-8778-47C3-8C9D-841F8B50577B}" presName="hierChild4" presStyleCnt="0"/>
      <dgm:spPr/>
    </dgm:pt>
    <dgm:pt modelId="{F389F69D-94D9-4469-A956-E49A1C0A5A04}" type="pres">
      <dgm:prSet presAssocID="{BA4646FF-602A-43E0-97D0-EA40EAA83CA3}" presName="Name10" presStyleLbl="parChTrans1D2" presStyleIdx="3" presStyleCnt="5"/>
      <dgm:spPr/>
      <dgm:t>
        <a:bodyPr/>
        <a:lstStyle/>
        <a:p>
          <a:endParaRPr lang="en-US"/>
        </a:p>
      </dgm:t>
    </dgm:pt>
    <dgm:pt modelId="{2D1778C8-6AB4-4AB5-BB34-791D23923CB9}" type="pres">
      <dgm:prSet presAssocID="{3EAF5991-ABE2-4D9C-9788-2FE11A7C3DC7}" presName="hierRoot2" presStyleCnt="0"/>
      <dgm:spPr/>
    </dgm:pt>
    <dgm:pt modelId="{22D688B7-D22E-497B-AA34-620DF1B7E1A5}" type="pres">
      <dgm:prSet presAssocID="{3EAF5991-ABE2-4D9C-9788-2FE11A7C3DC7}" presName="composite2" presStyleCnt="0"/>
      <dgm:spPr/>
    </dgm:pt>
    <dgm:pt modelId="{03D1BBB0-2421-449A-806A-68DB9132E574}" type="pres">
      <dgm:prSet presAssocID="{3EAF5991-ABE2-4D9C-9788-2FE11A7C3DC7}" presName="background2" presStyleLbl="node2" presStyleIdx="3" presStyleCnt="5"/>
      <dgm:spPr/>
    </dgm:pt>
    <dgm:pt modelId="{AC437303-14C8-42F1-975E-81D297C9E0BA}" type="pres">
      <dgm:prSet presAssocID="{3EAF5991-ABE2-4D9C-9788-2FE11A7C3DC7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CF2BA-5709-492A-9A47-F9CC93671130}" type="pres">
      <dgm:prSet presAssocID="{3EAF5991-ABE2-4D9C-9788-2FE11A7C3DC7}" presName="hierChild3" presStyleCnt="0"/>
      <dgm:spPr/>
    </dgm:pt>
    <dgm:pt modelId="{14FBFD76-B3E2-4FDA-A2EC-73E55F8C748C}" type="pres">
      <dgm:prSet presAssocID="{4F1C36C1-0DD3-4868-BABE-9296D455A65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1980A364-E5C0-4C48-A667-D1B89C2CB297}" type="pres">
      <dgm:prSet presAssocID="{3F623A0D-813A-4AB8-ADC5-610EABEEB922}" presName="hierRoot3" presStyleCnt="0"/>
      <dgm:spPr/>
    </dgm:pt>
    <dgm:pt modelId="{67B4146D-22AB-41D4-A926-086640ACB9C2}" type="pres">
      <dgm:prSet presAssocID="{3F623A0D-813A-4AB8-ADC5-610EABEEB922}" presName="composite3" presStyleCnt="0"/>
      <dgm:spPr/>
    </dgm:pt>
    <dgm:pt modelId="{2D7DEF7C-CFF7-4FAC-BF52-EE3E4260D6FE}" type="pres">
      <dgm:prSet presAssocID="{3F623A0D-813A-4AB8-ADC5-610EABEEB922}" presName="background3" presStyleLbl="node3" presStyleIdx="3" presStyleCnt="5"/>
      <dgm:spPr/>
    </dgm:pt>
    <dgm:pt modelId="{41F2D2F0-D9D3-4336-97EB-0AD9E2566BC1}" type="pres">
      <dgm:prSet presAssocID="{3F623A0D-813A-4AB8-ADC5-610EABEEB922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45C949-17A8-4950-88F8-93CEB6F47787}" type="pres">
      <dgm:prSet presAssocID="{3F623A0D-813A-4AB8-ADC5-610EABEEB922}" presName="hierChild4" presStyleCnt="0"/>
      <dgm:spPr/>
    </dgm:pt>
    <dgm:pt modelId="{24F3C962-DF9C-43D8-852D-C888252E0B06}" type="pres">
      <dgm:prSet presAssocID="{3AD7F417-A8A0-4518-9EEA-AEEDA3E336CE}" presName="Name23" presStyleLbl="parChTrans1D4" presStyleIdx="0" presStyleCnt="5"/>
      <dgm:spPr/>
      <dgm:t>
        <a:bodyPr/>
        <a:lstStyle/>
        <a:p>
          <a:endParaRPr lang="en-US"/>
        </a:p>
      </dgm:t>
    </dgm:pt>
    <dgm:pt modelId="{F65489F8-2C6F-4C14-A1B3-9CF9EA04F329}" type="pres">
      <dgm:prSet presAssocID="{A2AEB959-AF9D-476F-BDA4-8A6CCB09058A}" presName="hierRoot4" presStyleCnt="0"/>
      <dgm:spPr/>
    </dgm:pt>
    <dgm:pt modelId="{10497743-A38C-4B2E-BD45-1E0D0EEE099D}" type="pres">
      <dgm:prSet presAssocID="{A2AEB959-AF9D-476F-BDA4-8A6CCB09058A}" presName="composite4" presStyleCnt="0"/>
      <dgm:spPr/>
    </dgm:pt>
    <dgm:pt modelId="{1D70BEAF-B02C-48C5-9D68-EABABEFF78FE}" type="pres">
      <dgm:prSet presAssocID="{A2AEB959-AF9D-476F-BDA4-8A6CCB09058A}" presName="background4" presStyleLbl="node4" presStyleIdx="0" presStyleCnt="5"/>
      <dgm:spPr/>
    </dgm:pt>
    <dgm:pt modelId="{F4B958C4-C240-4BE9-8C83-BF9F1548A156}" type="pres">
      <dgm:prSet presAssocID="{A2AEB959-AF9D-476F-BDA4-8A6CCB09058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7716B5-B32F-4B71-A6F6-30249B9AB06C}" type="pres">
      <dgm:prSet presAssocID="{A2AEB959-AF9D-476F-BDA4-8A6CCB09058A}" presName="hierChild5" presStyleCnt="0"/>
      <dgm:spPr/>
    </dgm:pt>
    <dgm:pt modelId="{37C7EEE1-E0A4-4B92-B9B0-D3F5F33D99C2}" type="pres">
      <dgm:prSet presAssocID="{54ADAFBD-034E-4B18-9119-4AFFA72B7E20}" presName="Name23" presStyleLbl="parChTrans1D4" presStyleIdx="1" presStyleCnt="5"/>
      <dgm:spPr/>
      <dgm:t>
        <a:bodyPr/>
        <a:lstStyle/>
        <a:p>
          <a:endParaRPr lang="en-US"/>
        </a:p>
      </dgm:t>
    </dgm:pt>
    <dgm:pt modelId="{0A47F520-E3AB-4414-B76F-413209ECDA3C}" type="pres">
      <dgm:prSet presAssocID="{0277BD7F-15E2-4D17-82C4-CB0DE96A34F9}" presName="hierRoot4" presStyleCnt="0"/>
      <dgm:spPr/>
    </dgm:pt>
    <dgm:pt modelId="{927DCE96-B019-47DC-BE28-EB6822608CB3}" type="pres">
      <dgm:prSet presAssocID="{0277BD7F-15E2-4D17-82C4-CB0DE96A34F9}" presName="composite4" presStyleCnt="0"/>
      <dgm:spPr/>
    </dgm:pt>
    <dgm:pt modelId="{445482DE-778E-485D-A697-FBC820BB1A67}" type="pres">
      <dgm:prSet presAssocID="{0277BD7F-15E2-4D17-82C4-CB0DE96A34F9}" presName="background4" presStyleLbl="node4" presStyleIdx="1" presStyleCnt="5"/>
      <dgm:spPr/>
    </dgm:pt>
    <dgm:pt modelId="{ADA4847C-B07A-40CD-9DC0-9CDD963F3374}" type="pres">
      <dgm:prSet presAssocID="{0277BD7F-15E2-4D17-82C4-CB0DE96A34F9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92A55F-BE83-46F0-ABBF-85D239A93B24}" type="pres">
      <dgm:prSet presAssocID="{0277BD7F-15E2-4D17-82C4-CB0DE96A34F9}" presName="hierChild5" presStyleCnt="0"/>
      <dgm:spPr/>
    </dgm:pt>
    <dgm:pt modelId="{435C20F3-808F-4445-B9BA-1C8DF1D780BE}" type="pres">
      <dgm:prSet presAssocID="{3A5533EB-9515-4549-A052-CE8661DF5A2A}" presName="Name23" presStyleLbl="parChTrans1D4" presStyleIdx="2" presStyleCnt="5"/>
      <dgm:spPr/>
      <dgm:t>
        <a:bodyPr/>
        <a:lstStyle/>
        <a:p>
          <a:endParaRPr lang="en-US"/>
        </a:p>
      </dgm:t>
    </dgm:pt>
    <dgm:pt modelId="{E1A81544-AC6B-460F-9081-B0D7184A24A5}" type="pres">
      <dgm:prSet presAssocID="{B84D3D30-9B7F-4F53-B5D8-E9A97B81FEBC}" presName="hierRoot4" presStyleCnt="0"/>
      <dgm:spPr/>
    </dgm:pt>
    <dgm:pt modelId="{3F46C19A-6F4C-4696-AA52-A1A74F69B9B7}" type="pres">
      <dgm:prSet presAssocID="{B84D3D30-9B7F-4F53-B5D8-E9A97B81FEBC}" presName="composite4" presStyleCnt="0"/>
      <dgm:spPr/>
    </dgm:pt>
    <dgm:pt modelId="{D23993B9-944D-4AA9-896C-F3DAA472250F}" type="pres">
      <dgm:prSet presAssocID="{B84D3D30-9B7F-4F53-B5D8-E9A97B81FEBC}" presName="background4" presStyleLbl="node4" presStyleIdx="2" presStyleCnt="5"/>
      <dgm:spPr/>
    </dgm:pt>
    <dgm:pt modelId="{C98FBFD0-A5E9-4C6B-BAFA-6863FA6AAB2A}" type="pres">
      <dgm:prSet presAssocID="{B84D3D30-9B7F-4F53-B5D8-E9A97B81FEBC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D3E129-72B0-4729-B690-54B7C8914CA9}" type="pres">
      <dgm:prSet presAssocID="{B84D3D30-9B7F-4F53-B5D8-E9A97B81FEBC}" presName="hierChild5" presStyleCnt="0"/>
      <dgm:spPr/>
    </dgm:pt>
    <dgm:pt modelId="{C4060778-F3A0-42D4-B264-8E2F38B69D0D}" type="pres">
      <dgm:prSet presAssocID="{61B83834-2D34-41B4-B701-A4CD585F071F}" presName="Name17" presStyleLbl="parChTrans1D3" presStyleIdx="4" presStyleCnt="5"/>
      <dgm:spPr/>
      <dgm:t>
        <a:bodyPr/>
        <a:lstStyle/>
        <a:p>
          <a:endParaRPr lang="en-US"/>
        </a:p>
      </dgm:t>
    </dgm:pt>
    <dgm:pt modelId="{3AEDF1CB-09D6-4DF4-B658-5C616B2D1422}" type="pres">
      <dgm:prSet presAssocID="{9E71AB84-812A-4C9C-892C-3768B8AF37F7}" presName="hierRoot3" presStyleCnt="0"/>
      <dgm:spPr/>
    </dgm:pt>
    <dgm:pt modelId="{1AA72B4A-347B-462F-8EE1-A327B9619FE8}" type="pres">
      <dgm:prSet presAssocID="{9E71AB84-812A-4C9C-892C-3768B8AF37F7}" presName="composite3" presStyleCnt="0"/>
      <dgm:spPr/>
    </dgm:pt>
    <dgm:pt modelId="{18ECB4CC-99C0-4726-8624-F5973F3AF076}" type="pres">
      <dgm:prSet presAssocID="{9E71AB84-812A-4C9C-892C-3768B8AF37F7}" presName="background3" presStyleLbl="node3" presStyleIdx="4" presStyleCnt="5"/>
      <dgm:spPr/>
    </dgm:pt>
    <dgm:pt modelId="{D70FE497-8220-4A63-9B79-A53916F2A0A3}" type="pres">
      <dgm:prSet presAssocID="{9E71AB84-812A-4C9C-892C-3768B8AF37F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D57B00-9503-4E4B-B6C7-8A5DF0018371}" type="pres">
      <dgm:prSet presAssocID="{9E71AB84-812A-4C9C-892C-3768B8AF37F7}" presName="hierChild4" presStyleCnt="0"/>
      <dgm:spPr/>
    </dgm:pt>
    <dgm:pt modelId="{CA2BFE3A-9A8A-4CBC-ADDA-D96A7FFCB0A1}" type="pres">
      <dgm:prSet presAssocID="{B9F53093-2FBF-462B-A8FE-CD1B7BC8C6D8}" presName="Name23" presStyleLbl="parChTrans1D4" presStyleIdx="3" presStyleCnt="5"/>
      <dgm:spPr/>
      <dgm:t>
        <a:bodyPr/>
        <a:lstStyle/>
        <a:p>
          <a:endParaRPr lang="en-US"/>
        </a:p>
      </dgm:t>
    </dgm:pt>
    <dgm:pt modelId="{AA270BCD-3009-4B1E-ACCF-BC68F70859E3}" type="pres">
      <dgm:prSet presAssocID="{9A78F187-A0B8-43CA-8F33-A3E712058278}" presName="hierRoot4" presStyleCnt="0"/>
      <dgm:spPr/>
    </dgm:pt>
    <dgm:pt modelId="{995AE230-5F53-4B32-9D17-F90085B08449}" type="pres">
      <dgm:prSet presAssocID="{9A78F187-A0B8-43CA-8F33-A3E712058278}" presName="composite4" presStyleCnt="0"/>
      <dgm:spPr/>
    </dgm:pt>
    <dgm:pt modelId="{A1FBA2A1-18D8-43AF-B840-AC0EE63C9008}" type="pres">
      <dgm:prSet presAssocID="{9A78F187-A0B8-43CA-8F33-A3E712058278}" presName="background4" presStyleLbl="node4" presStyleIdx="3" presStyleCnt="5"/>
      <dgm:spPr/>
    </dgm:pt>
    <dgm:pt modelId="{2263F31A-F81F-4A82-B4DB-FABD93102039}" type="pres">
      <dgm:prSet presAssocID="{9A78F187-A0B8-43CA-8F33-A3E712058278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BCE22C-952D-4BDB-A1B8-B0C8B38E865B}" type="pres">
      <dgm:prSet presAssocID="{9A78F187-A0B8-43CA-8F33-A3E712058278}" presName="hierChild5" presStyleCnt="0"/>
      <dgm:spPr/>
    </dgm:pt>
    <dgm:pt modelId="{E8B7F638-EC70-4458-BA63-68928C97799E}" type="pres">
      <dgm:prSet presAssocID="{349D9D7D-6803-4F20-9A6D-FDA4B4EDDF58}" presName="Name23" presStyleLbl="parChTrans1D4" presStyleIdx="4" presStyleCnt="5"/>
      <dgm:spPr/>
      <dgm:t>
        <a:bodyPr/>
        <a:lstStyle/>
        <a:p>
          <a:endParaRPr lang="en-US"/>
        </a:p>
      </dgm:t>
    </dgm:pt>
    <dgm:pt modelId="{9819BF8B-566D-4D5C-A660-E0DD6E3BDB76}" type="pres">
      <dgm:prSet presAssocID="{47A31BCA-6DF8-4F8D-86D1-ABD8D4BD87D0}" presName="hierRoot4" presStyleCnt="0"/>
      <dgm:spPr/>
    </dgm:pt>
    <dgm:pt modelId="{8A0CF124-68C8-4D5C-A948-A77B033672FC}" type="pres">
      <dgm:prSet presAssocID="{47A31BCA-6DF8-4F8D-86D1-ABD8D4BD87D0}" presName="composite4" presStyleCnt="0"/>
      <dgm:spPr/>
    </dgm:pt>
    <dgm:pt modelId="{C4097177-4FD3-4D1F-8982-CE6FC6638259}" type="pres">
      <dgm:prSet presAssocID="{47A31BCA-6DF8-4F8D-86D1-ABD8D4BD87D0}" presName="background4" presStyleLbl="node4" presStyleIdx="4" presStyleCnt="5"/>
      <dgm:spPr/>
    </dgm:pt>
    <dgm:pt modelId="{AA9C18C5-82FA-465B-BDA1-ABD739E325AC}" type="pres">
      <dgm:prSet presAssocID="{47A31BCA-6DF8-4F8D-86D1-ABD8D4BD87D0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C4BCBE-B56B-443C-AA4A-A318FFA73211}" type="pres">
      <dgm:prSet presAssocID="{47A31BCA-6DF8-4F8D-86D1-ABD8D4BD87D0}" presName="hierChild5" presStyleCnt="0"/>
      <dgm:spPr/>
    </dgm:pt>
    <dgm:pt modelId="{D300F795-292E-4236-9B04-65923C22757A}" type="pres">
      <dgm:prSet presAssocID="{2EB9FB5B-078A-4412-B01A-2CB4529C7FBA}" presName="Name10" presStyleLbl="parChTrans1D2" presStyleIdx="4" presStyleCnt="5"/>
      <dgm:spPr/>
      <dgm:t>
        <a:bodyPr/>
        <a:lstStyle/>
        <a:p>
          <a:endParaRPr lang="en-US"/>
        </a:p>
      </dgm:t>
    </dgm:pt>
    <dgm:pt modelId="{65D66362-2BA3-446E-9B79-4685BEC0DF34}" type="pres">
      <dgm:prSet presAssocID="{A425E81D-1100-4A38-A4C1-9D23DB99CFA2}" presName="hierRoot2" presStyleCnt="0"/>
      <dgm:spPr/>
    </dgm:pt>
    <dgm:pt modelId="{516FF2E2-E4AD-45F7-81C4-CD95B6D7933B}" type="pres">
      <dgm:prSet presAssocID="{A425E81D-1100-4A38-A4C1-9D23DB99CFA2}" presName="composite2" presStyleCnt="0"/>
      <dgm:spPr/>
    </dgm:pt>
    <dgm:pt modelId="{DCECD2DD-CCEE-413D-88FE-820520043E27}" type="pres">
      <dgm:prSet presAssocID="{A425E81D-1100-4A38-A4C1-9D23DB99CFA2}" presName="background2" presStyleLbl="node2" presStyleIdx="4" presStyleCnt="5"/>
      <dgm:spPr/>
    </dgm:pt>
    <dgm:pt modelId="{828F6836-0DD5-4A17-A21C-FDF01D83EE14}" type="pres">
      <dgm:prSet presAssocID="{A425E81D-1100-4A38-A4C1-9D23DB99CFA2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DCAC0-4F91-4B6E-9B93-953A0F73D6C0}" type="pres">
      <dgm:prSet presAssocID="{A425E81D-1100-4A38-A4C1-9D23DB99CFA2}" presName="hierChild3" presStyleCnt="0"/>
      <dgm:spPr/>
    </dgm:pt>
  </dgm:ptLst>
  <dgm:cxnLst>
    <dgm:cxn modelId="{81F6AD64-015D-47EC-96D1-CFE9197750C9}" type="presOf" srcId="{E898AA19-3DCA-4015-BF05-A6EB5708F6B6}" destId="{EF9771FD-664F-41C6-ABFC-EDC7955ABCAD}" srcOrd="0" destOrd="0" presId="urn:microsoft.com/office/officeart/2005/8/layout/hierarchy1"/>
    <dgm:cxn modelId="{CB05A619-B455-41D0-97BE-BE34DEC53DEC}" type="presOf" srcId="{2EB9FB5B-078A-4412-B01A-2CB4529C7FBA}" destId="{D300F795-292E-4236-9B04-65923C22757A}" srcOrd="0" destOrd="0" presId="urn:microsoft.com/office/officeart/2005/8/layout/hierarchy1"/>
    <dgm:cxn modelId="{CB782905-46E3-4B59-AD3A-CCE61C0E33B8}" type="presOf" srcId="{575076E0-37FD-47AF-BAEF-5BAC82A6E66C}" destId="{AD377181-993E-4DB9-BB99-1FE50855A44E}" srcOrd="0" destOrd="0" presId="urn:microsoft.com/office/officeart/2005/8/layout/hierarchy1"/>
    <dgm:cxn modelId="{97288E9D-700D-48BA-8143-82A4496838A8}" type="presOf" srcId="{54ADAFBD-034E-4B18-9119-4AFFA72B7E20}" destId="{37C7EEE1-E0A4-4B92-B9B0-D3F5F33D99C2}" srcOrd="0" destOrd="0" presId="urn:microsoft.com/office/officeart/2005/8/layout/hierarchy1"/>
    <dgm:cxn modelId="{7136D3D0-9CB8-4A1C-9EF8-488F393ACB48}" type="presOf" srcId="{ED3E6DDD-B38A-475F-B6EF-76E712588B70}" destId="{C6E3EFF2-09B7-490F-B5BA-3A37446B0640}" srcOrd="0" destOrd="0" presId="urn:microsoft.com/office/officeart/2005/8/layout/hierarchy1"/>
    <dgm:cxn modelId="{538B6304-6F05-4058-9505-7BAA4114F94A}" type="presOf" srcId="{A425E81D-1100-4A38-A4C1-9D23DB99CFA2}" destId="{828F6836-0DD5-4A17-A21C-FDF01D83EE14}" srcOrd="0" destOrd="0" presId="urn:microsoft.com/office/officeart/2005/8/layout/hierarchy1"/>
    <dgm:cxn modelId="{BEE16644-8597-4A07-94A5-3E09BDD2CC59}" type="presOf" srcId="{242BD809-15A7-4231-B767-10F014C708FE}" destId="{B04EFCC3-F073-4F2A-B482-CECC738B42A5}" srcOrd="0" destOrd="0" presId="urn:microsoft.com/office/officeart/2005/8/layout/hierarchy1"/>
    <dgm:cxn modelId="{0FAEABBE-B012-4A1C-8BD0-1443CD84877C}" srcId="{652C953D-5182-4E44-A860-E0D7EFE0B9A2}" destId="{632EB2AD-8778-47C3-8C9D-841F8B50577B}" srcOrd="2" destOrd="0" parTransId="{1FB97B26-3A0F-42E7-8DB9-5379123D67CF}" sibTransId="{38E78F30-1C2A-4427-983F-7A875F1199EF}"/>
    <dgm:cxn modelId="{A22FBB3C-8579-4432-AA36-158C9CBD8103}" srcId="{3F623A0D-813A-4AB8-ADC5-610EABEEB922}" destId="{0277BD7F-15E2-4D17-82C4-CB0DE96A34F9}" srcOrd="1" destOrd="0" parTransId="{54ADAFBD-034E-4B18-9119-4AFFA72B7E20}" sibTransId="{F05A90CE-541E-43B4-9DD6-7E61B7630220}"/>
    <dgm:cxn modelId="{002BB102-9380-4D7C-AEF9-D52F5594C90F}" type="presOf" srcId="{652C953D-5182-4E44-A860-E0D7EFE0B9A2}" destId="{419BAE81-116F-4786-8F98-9F21A4C6408F}" srcOrd="0" destOrd="0" presId="urn:microsoft.com/office/officeart/2005/8/layout/hierarchy1"/>
    <dgm:cxn modelId="{41366053-45A1-46C2-A254-5F76F8241B72}" srcId="{3F623A0D-813A-4AB8-ADC5-610EABEEB922}" destId="{A2AEB959-AF9D-476F-BDA4-8A6CCB09058A}" srcOrd="0" destOrd="0" parTransId="{3AD7F417-A8A0-4518-9EEA-AEEDA3E336CE}" sibTransId="{6888D2B2-FB9F-4ED1-8261-C728A45D9093}"/>
    <dgm:cxn modelId="{1E6C76B4-C625-43B5-9A0E-5349406A6FD3}" srcId="{652C953D-5182-4E44-A860-E0D7EFE0B9A2}" destId="{CFBDCDC2-7AE0-4D51-85D7-C749BBD772F2}" srcOrd="1" destOrd="0" parTransId="{3C4B01C4-B4EE-4A5B-9A98-17ED306EE611}" sibTransId="{375257DD-5FB9-4A53-9DC0-AECBFAD43C43}"/>
    <dgm:cxn modelId="{58586A64-209D-41E4-8E6A-5849550509FA}" type="presOf" srcId="{4F1C36C1-0DD3-4868-BABE-9296D455A658}" destId="{14FBFD76-B3E2-4FDA-A2EC-73E55F8C748C}" srcOrd="0" destOrd="0" presId="urn:microsoft.com/office/officeart/2005/8/layout/hierarchy1"/>
    <dgm:cxn modelId="{115477CD-C264-45CE-AEE4-06C5E94F6F0B}" type="presOf" srcId="{CDC90858-5C62-4343-A36E-0BBEEBBC9971}" destId="{2817D335-30EC-4C48-999F-C1A073D6B590}" srcOrd="0" destOrd="0" presId="urn:microsoft.com/office/officeart/2005/8/layout/hierarchy1"/>
    <dgm:cxn modelId="{3EEEEADF-1CD9-4310-BA9C-C27B03FC71CD}" type="presOf" srcId="{3AD7F417-A8A0-4518-9EEA-AEEDA3E336CE}" destId="{24F3C962-DF9C-43D8-852D-C888252E0B06}" srcOrd="0" destOrd="0" presId="urn:microsoft.com/office/officeart/2005/8/layout/hierarchy1"/>
    <dgm:cxn modelId="{6F2B4373-192B-42EF-9C26-50FA272B1351}" type="presOf" srcId="{61B83834-2D34-41B4-B701-A4CD585F071F}" destId="{C4060778-F3A0-42D4-B264-8E2F38B69D0D}" srcOrd="0" destOrd="0" presId="urn:microsoft.com/office/officeart/2005/8/layout/hierarchy1"/>
    <dgm:cxn modelId="{442963F8-C795-494F-8A40-970E3B09A9A6}" srcId="{9832D2C0-B6AF-4FD2-9623-5D29F284F8A8}" destId="{A425E81D-1100-4A38-A4C1-9D23DB99CFA2}" srcOrd="4" destOrd="0" parTransId="{2EB9FB5B-078A-4412-B01A-2CB4529C7FBA}" sibTransId="{0F2D45D3-5781-4380-87DC-0F87B77DCDE2}"/>
    <dgm:cxn modelId="{D45760DF-AABC-4548-90AF-614D38CACB76}" srcId="{9E71AB84-812A-4C9C-892C-3768B8AF37F7}" destId="{9A78F187-A0B8-43CA-8F33-A3E712058278}" srcOrd="0" destOrd="0" parTransId="{B9F53093-2FBF-462B-A8FE-CD1B7BC8C6D8}" sibTransId="{057B0E6D-8D23-4C5C-AEF5-BFE7F03B0C16}"/>
    <dgm:cxn modelId="{B54C42C5-AB03-42A0-B885-5DF2FCCFD83F}" type="presOf" srcId="{43595F58-1F65-4EA7-923E-10ECD59D6974}" destId="{0BDED1CB-0E90-4D31-A0B4-8DAC58826761}" srcOrd="0" destOrd="0" presId="urn:microsoft.com/office/officeart/2005/8/layout/hierarchy1"/>
    <dgm:cxn modelId="{467344ED-D8A5-4A1A-BAAC-E579CED5BDEA}" srcId="{652C953D-5182-4E44-A860-E0D7EFE0B9A2}" destId="{ED3E6DDD-B38A-475F-B6EF-76E712588B70}" srcOrd="0" destOrd="0" parTransId="{CDC90858-5C62-4343-A36E-0BBEEBBC9971}" sibTransId="{C72FE4AD-DFDB-4B9B-B261-5A7E529CD00B}"/>
    <dgm:cxn modelId="{1F65EABB-2CB9-48D7-A4EA-7F785D7E3967}" type="presOf" srcId="{3F623A0D-813A-4AB8-ADC5-610EABEEB922}" destId="{41F2D2F0-D9D3-4336-97EB-0AD9E2566BC1}" srcOrd="0" destOrd="0" presId="urn:microsoft.com/office/officeart/2005/8/layout/hierarchy1"/>
    <dgm:cxn modelId="{756488FC-5CA7-4E7C-BF52-6D3A6E37FB43}" type="presOf" srcId="{A2AEB959-AF9D-476F-BDA4-8A6CCB09058A}" destId="{F4B958C4-C240-4BE9-8C83-BF9F1548A156}" srcOrd="0" destOrd="0" presId="urn:microsoft.com/office/officeart/2005/8/layout/hierarchy1"/>
    <dgm:cxn modelId="{C1B9A368-B44E-4FC4-A3C2-492ACD730B30}" type="presOf" srcId="{3EAF5991-ABE2-4D9C-9788-2FE11A7C3DC7}" destId="{AC437303-14C8-42F1-975E-81D297C9E0BA}" srcOrd="0" destOrd="0" presId="urn:microsoft.com/office/officeart/2005/8/layout/hierarchy1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0954D0FA-B4A5-4FD2-8A03-3567A29808A8}" type="presOf" srcId="{632EB2AD-8778-47C3-8C9D-841F8B50577B}" destId="{025AE008-83CF-45A7-A56A-74D2BA1AFB54}" srcOrd="0" destOrd="0" presId="urn:microsoft.com/office/officeart/2005/8/layout/hierarchy1"/>
    <dgm:cxn modelId="{53AC4F31-3CD6-4761-9830-3B741D69A98A}" srcId="{3F623A0D-813A-4AB8-ADC5-610EABEEB922}" destId="{B84D3D30-9B7F-4F53-B5D8-E9A97B81FEBC}" srcOrd="2" destOrd="0" parTransId="{3A5533EB-9515-4549-A052-CE8661DF5A2A}" sibTransId="{6F0C0194-9C92-4A65-9F9A-EEE1BF968509}"/>
    <dgm:cxn modelId="{FD05798A-7240-4629-AE85-B1CB2235027A}" type="presOf" srcId="{4CC3D1B2-FB54-4778-BE52-28FB91483D7D}" destId="{3839669D-A321-4865-8B8C-C3EB43E0C0ED}" srcOrd="0" destOrd="0" presId="urn:microsoft.com/office/officeart/2005/8/layout/hierarchy1"/>
    <dgm:cxn modelId="{02120660-8F56-4973-98B1-1E21C7477A4C}" type="presOf" srcId="{9A78F187-A0B8-43CA-8F33-A3E712058278}" destId="{2263F31A-F81F-4A82-B4DB-FABD93102039}" srcOrd="0" destOrd="0" presId="urn:microsoft.com/office/officeart/2005/8/layout/hierarchy1"/>
    <dgm:cxn modelId="{08FBFA82-335A-4BA4-9533-8802AA2AEA36}" type="presOf" srcId="{3C4B01C4-B4EE-4A5B-9A98-17ED306EE611}" destId="{2821E1B6-FE16-45E4-9ADA-849FFBF3D22E}" srcOrd="0" destOrd="0" presId="urn:microsoft.com/office/officeart/2005/8/layout/hierarchy1"/>
    <dgm:cxn modelId="{D7646C64-8AC8-4E37-8694-A39DC64A42B9}" srcId="{9832D2C0-B6AF-4FD2-9623-5D29F284F8A8}" destId="{3EAF5991-ABE2-4D9C-9788-2FE11A7C3DC7}" srcOrd="3" destOrd="0" parTransId="{BA4646FF-602A-43E0-97D0-EA40EAA83CA3}" sibTransId="{3FFDAA97-31FB-4655-B034-0AEA09C5CF72}"/>
    <dgm:cxn modelId="{BEC9E0C4-25E7-4F67-B999-5638999C07CF}" type="presOf" srcId="{CFBDCDC2-7AE0-4D51-85D7-C749BBD772F2}" destId="{5980CEA4-3503-4202-ACA7-FA729C38AC06}" srcOrd="0" destOrd="0" presId="urn:microsoft.com/office/officeart/2005/8/layout/hierarchy1"/>
    <dgm:cxn modelId="{31F55A4C-BAF0-4F5A-BC3F-1F27E504D193}" srcId="{9832D2C0-B6AF-4FD2-9623-5D29F284F8A8}" destId="{57F3A5F5-EDD4-48C1-A26D-A34CE6F6CC8B}" srcOrd="0" destOrd="0" parTransId="{242BD809-15A7-4231-B767-10F014C708FE}" sibTransId="{7F22011B-CB30-43A9-BD25-04017096DAB4}"/>
    <dgm:cxn modelId="{C9F3A77A-FD6F-4539-ACBA-5B2110CD9415}" type="presOf" srcId="{57F3A5F5-EDD4-48C1-A26D-A34CE6F6CC8B}" destId="{80189BEC-872F-4F42-B072-914D5490D459}" srcOrd="0" destOrd="0" presId="urn:microsoft.com/office/officeart/2005/8/layout/hierarchy1"/>
    <dgm:cxn modelId="{D0A7A949-1D6A-4DAC-BA9D-9899C81C0504}" type="presOf" srcId="{9832D2C0-B6AF-4FD2-9623-5D29F284F8A8}" destId="{D59D13ED-C78C-4EA2-ADFD-1CA5B5AB1DAA}" srcOrd="0" destOrd="0" presId="urn:microsoft.com/office/officeart/2005/8/layout/hierarchy1"/>
    <dgm:cxn modelId="{F50C9125-B330-43E0-8141-D388127590B3}" type="presOf" srcId="{47A31BCA-6DF8-4F8D-86D1-ABD8D4BD87D0}" destId="{AA9C18C5-82FA-465B-BDA1-ABD739E325AC}" srcOrd="0" destOrd="0" presId="urn:microsoft.com/office/officeart/2005/8/layout/hierarchy1"/>
    <dgm:cxn modelId="{CD9A8C7E-0C34-4D27-84FD-F822C24209DE}" srcId="{9832D2C0-B6AF-4FD2-9623-5D29F284F8A8}" destId="{E898AA19-3DCA-4015-BF05-A6EB5708F6B6}" srcOrd="1" destOrd="0" parTransId="{4CC3D1B2-FB54-4778-BE52-28FB91483D7D}" sibTransId="{BF45AB13-44B2-4F6F-B8A7-0D6EE32A8F6C}"/>
    <dgm:cxn modelId="{8C08F345-391C-4719-B5BE-A4C259378249}" srcId="{9832D2C0-B6AF-4FD2-9623-5D29F284F8A8}" destId="{652C953D-5182-4E44-A860-E0D7EFE0B9A2}" srcOrd="2" destOrd="0" parTransId="{575076E0-37FD-47AF-BAEF-5BAC82A6E66C}" sibTransId="{7DBCAAF7-EE11-4DD6-ACDC-004F1CAB8758}"/>
    <dgm:cxn modelId="{BC0A3B72-8AF8-42A7-8258-321A87359CE5}" type="presOf" srcId="{1FB97B26-3A0F-42E7-8DB9-5379123D67CF}" destId="{C0B8000B-B6E8-4F13-A4CE-E9A4DB6A5050}" srcOrd="0" destOrd="0" presId="urn:microsoft.com/office/officeart/2005/8/layout/hierarchy1"/>
    <dgm:cxn modelId="{88344AFD-F7A9-4A21-BF0D-8051FD913A73}" srcId="{3EAF5991-ABE2-4D9C-9788-2FE11A7C3DC7}" destId="{9E71AB84-812A-4C9C-892C-3768B8AF37F7}" srcOrd="1" destOrd="0" parTransId="{61B83834-2D34-41B4-B701-A4CD585F071F}" sibTransId="{CEBA933D-D0D3-4847-AEA6-7C61F4BBF7D0}"/>
    <dgm:cxn modelId="{C4F8D2A1-FEB9-4699-84F7-EA94428D6EB6}" type="presOf" srcId="{9E71AB84-812A-4C9C-892C-3768B8AF37F7}" destId="{D70FE497-8220-4A63-9B79-A53916F2A0A3}" srcOrd="0" destOrd="0" presId="urn:microsoft.com/office/officeart/2005/8/layout/hierarchy1"/>
    <dgm:cxn modelId="{BA81DCC7-225E-4C8E-8938-C541EE802920}" type="presOf" srcId="{0277BD7F-15E2-4D17-82C4-CB0DE96A34F9}" destId="{ADA4847C-B07A-40CD-9DC0-9CDD963F3374}" srcOrd="0" destOrd="0" presId="urn:microsoft.com/office/officeart/2005/8/layout/hierarchy1"/>
    <dgm:cxn modelId="{0ABF9F06-1FC2-4F80-9E0C-25F00BC4DD62}" type="presOf" srcId="{B84D3D30-9B7F-4F53-B5D8-E9A97B81FEBC}" destId="{C98FBFD0-A5E9-4C6B-BAFA-6863FA6AAB2A}" srcOrd="0" destOrd="0" presId="urn:microsoft.com/office/officeart/2005/8/layout/hierarchy1"/>
    <dgm:cxn modelId="{15364F36-2643-49E3-A251-623C0E30F614}" srcId="{9E71AB84-812A-4C9C-892C-3768B8AF37F7}" destId="{47A31BCA-6DF8-4F8D-86D1-ABD8D4BD87D0}" srcOrd="1" destOrd="0" parTransId="{349D9D7D-6803-4F20-9A6D-FDA4B4EDDF58}" sibTransId="{90F20563-C18D-4E8E-BD98-34B7C05C37DB}"/>
    <dgm:cxn modelId="{176948CE-16F5-425D-8146-13F9AC770097}" type="presOf" srcId="{B9F53093-2FBF-462B-A8FE-CD1B7BC8C6D8}" destId="{CA2BFE3A-9A8A-4CBC-ADDA-D96A7FFCB0A1}" srcOrd="0" destOrd="0" presId="urn:microsoft.com/office/officeart/2005/8/layout/hierarchy1"/>
    <dgm:cxn modelId="{44AC1566-FE0B-4DF3-8E9C-2F821E3F8123}" type="presOf" srcId="{BA4646FF-602A-43E0-97D0-EA40EAA83CA3}" destId="{F389F69D-94D9-4469-A956-E49A1C0A5A04}" srcOrd="0" destOrd="0" presId="urn:microsoft.com/office/officeart/2005/8/layout/hierarchy1"/>
    <dgm:cxn modelId="{F023D243-64CE-4334-A894-66D38F7D5E0B}" srcId="{3EAF5991-ABE2-4D9C-9788-2FE11A7C3DC7}" destId="{3F623A0D-813A-4AB8-ADC5-610EABEEB922}" srcOrd="0" destOrd="0" parTransId="{4F1C36C1-0DD3-4868-BABE-9296D455A658}" sibTransId="{BD6FD059-9095-4903-8E0F-6D7405F29015}"/>
    <dgm:cxn modelId="{D26253E9-8516-40D1-9A64-FBE839468A5A}" type="presOf" srcId="{349D9D7D-6803-4F20-9A6D-FDA4B4EDDF58}" destId="{E8B7F638-EC70-4458-BA63-68928C97799E}" srcOrd="0" destOrd="0" presId="urn:microsoft.com/office/officeart/2005/8/layout/hierarchy1"/>
    <dgm:cxn modelId="{48FF1F22-562A-4782-A9B9-EC8AFEA78E4D}" type="presOf" srcId="{3A5533EB-9515-4549-A052-CE8661DF5A2A}" destId="{435C20F3-808F-4445-B9BA-1C8DF1D780BE}" srcOrd="0" destOrd="0" presId="urn:microsoft.com/office/officeart/2005/8/layout/hierarchy1"/>
    <dgm:cxn modelId="{3B64AD97-01C7-447C-811D-3E1F07C730C6}" type="presParOf" srcId="{0BDED1CB-0E90-4D31-A0B4-8DAC58826761}" destId="{A28EE6BF-9CA5-4714-8E75-0D074795838B}" srcOrd="0" destOrd="0" presId="urn:microsoft.com/office/officeart/2005/8/layout/hierarchy1"/>
    <dgm:cxn modelId="{F711DEF8-05FB-43FA-B557-EB9F359A7EB3}" type="presParOf" srcId="{A28EE6BF-9CA5-4714-8E75-0D074795838B}" destId="{99209BFC-DEE3-41DE-B274-64F8EA8501A4}" srcOrd="0" destOrd="0" presId="urn:microsoft.com/office/officeart/2005/8/layout/hierarchy1"/>
    <dgm:cxn modelId="{863210E7-F05A-4F1A-A1C3-E6B4C26A7CF8}" type="presParOf" srcId="{99209BFC-DEE3-41DE-B274-64F8EA8501A4}" destId="{DB34972E-94E2-4CF8-83F8-7C5695D4E7BE}" srcOrd="0" destOrd="0" presId="urn:microsoft.com/office/officeart/2005/8/layout/hierarchy1"/>
    <dgm:cxn modelId="{6C00BE05-C54D-44AF-BFFB-56012723DBB5}" type="presParOf" srcId="{99209BFC-DEE3-41DE-B274-64F8EA8501A4}" destId="{D59D13ED-C78C-4EA2-ADFD-1CA5B5AB1DAA}" srcOrd="1" destOrd="0" presId="urn:microsoft.com/office/officeart/2005/8/layout/hierarchy1"/>
    <dgm:cxn modelId="{1AB4B13F-4D10-40C0-8F37-9C5228EC51A5}" type="presParOf" srcId="{A28EE6BF-9CA5-4714-8E75-0D074795838B}" destId="{9DFF4AFD-0AC9-4AE3-9396-9EFBBF0DA6DF}" srcOrd="1" destOrd="0" presId="urn:microsoft.com/office/officeart/2005/8/layout/hierarchy1"/>
    <dgm:cxn modelId="{ADCDCC37-5329-48AD-A7EC-A0AFF225E747}" type="presParOf" srcId="{9DFF4AFD-0AC9-4AE3-9396-9EFBBF0DA6DF}" destId="{B04EFCC3-F073-4F2A-B482-CECC738B42A5}" srcOrd="0" destOrd="0" presId="urn:microsoft.com/office/officeart/2005/8/layout/hierarchy1"/>
    <dgm:cxn modelId="{0F86BA89-B698-42AD-B59D-330EF4C02704}" type="presParOf" srcId="{9DFF4AFD-0AC9-4AE3-9396-9EFBBF0DA6DF}" destId="{72C3A35A-67CC-4A21-9EE4-777BEDDAF766}" srcOrd="1" destOrd="0" presId="urn:microsoft.com/office/officeart/2005/8/layout/hierarchy1"/>
    <dgm:cxn modelId="{EBC2F2CF-1DF2-4BEC-9797-A8821892BA3C}" type="presParOf" srcId="{72C3A35A-67CC-4A21-9EE4-777BEDDAF766}" destId="{62FABCF8-1F32-40CC-BD86-B94816FE4484}" srcOrd="0" destOrd="0" presId="urn:microsoft.com/office/officeart/2005/8/layout/hierarchy1"/>
    <dgm:cxn modelId="{8630057D-4F2B-42BE-9E97-50D70047F318}" type="presParOf" srcId="{62FABCF8-1F32-40CC-BD86-B94816FE4484}" destId="{2D4F5294-F671-49AF-BA4E-4DCFD223B0FE}" srcOrd="0" destOrd="0" presId="urn:microsoft.com/office/officeart/2005/8/layout/hierarchy1"/>
    <dgm:cxn modelId="{CC0BE7D2-6FE8-42F7-87A5-19EB5BED50FA}" type="presParOf" srcId="{62FABCF8-1F32-40CC-BD86-B94816FE4484}" destId="{80189BEC-872F-4F42-B072-914D5490D459}" srcOrd="1" destOrd="0" presId="urn:microsoft.com/office/officeart/2005/8/layout/hierarchy1"/>
    <dgm:cxn modelId="{084C252C-3613-44DC-B2E5-68687C59F50B}" type="presParOf" srcId="{72C3A35A-67CC-4A21-9EE4-777BEDDAF766}" destId="{1CEDF239-B1AB-4B62-AF97-356C69E09389}" srcOrd="1" destOrd="0" presId="urn:microsoft.com/office/officeart/2005/8/layout/hierarchy1"/>
    <dgm:cxn modelId="{0B09D2F5-4EAB-4053-98A6-9D1B6F224A68}" type="presParOf" srcId="{9DFF4AFD-0AC9-4AE3-9396-9EFBBF0DA6DF}" destId="{3839669D-A321-4865-8B8C-C3EB43E0C0ED}" srcOrd="2" destOrd="0" presId="urn:microsoft.com/office/officeart/2005/8/layout/hierarchy1"/>
    <dgm:cxn modelId="{4D6E2878-D6A1-49B1-82C1-433E6A7029C0}" type="presParOf" srcId="{9DFF4AFD-0AC9-4AE3-9396-9EFBBF0DA6DF}" destId="{A860E2A1-9B71-48BD-931A-84771EF19C2D}" srcOrd="3" destOrd="0" presId="urn:microsoft.com/office/officeart/2005/8/layout/hierarchy1"/>
    <dgm:cxn modelId="{04F2B762-5809-4210-A195-2504E503DD72}" type="presParOf" srcId="{A860E2A1-9B71-48BD-931A-84771EF19C2D}" destId="{299D11A7-037F-4AFC-A890-CED505BB991F}" srcOrd="0" destOrd="0" presId="urn:microsoft.com/office/officeart/2005/8/layout/hierarchy1"/>
    <dgm:cxn modelId="{5CAC92AC-2518-49BB-BE46-465DBA425E89}" type="presParOf" srcId="{299D11A7-037F-4AFC-A890-CED505BB991F}" destId="{75D7AC99-48D0-4CE2-B2B9-A686692F7381}" srcOrd="0" destOrd="0" presId="urn:microsoft.com/office/officeart/2005/8/layout/hierarchy1"/>
    <dgm:cxn modelId="{067A1F20-2061-48C5-8897-32ED39BECFA0}" type="presParOf" srcId="{299D11A7-037F-4AFC-A890-CED505BB991F}" destId="{EF9771FD-664F-41C6-ABFC-EDC7955ABCAD}" srcOrd="1" destOrd="0" presId="urn:microsoft.com/office/officeart/2005/8/layout/hierarchy1"/>
    <dgm:cxn modelId="{4B0E498A-C503-4C3C-9562-C8F0F1827E63}" type="presParOf" srcId="{A860E2A1-9B71-48BD-931A-84771EF19C2D}" destId="{25675F0D-CAC2-4625-836F-E55EB2ED0925}" srcOrd="1" destOrd="0" presId="urn:microsoft.com/office/officeart/2005/8/layout/hierarchy1"/>
    <dgm:cxn modelId="{3F3B51DA-B934-41DF-9B51-D0E90DEFBAE2}" type="presParOf" srcId="{9DFF4AFD-0AC9-4AE3-9396-9EFBBF0DA6DF}" destId="{AD377181-993E-4DB9-BB99-1FE50855A44E}" srcOrd="4" destOrd="0" presId="urn:microsoft.com/office/officeart/2005/8/layout/hierarchy1"/>
    <dgm:cxn modelId="{6DC77D0B-1088-4BF7-88AC-73FA9C6907DF}" type="presParOf" srcId="{9DFF4AFD-0AC9-4AE3-9396-9EFBBF0DA6DF}" destId="{9E464ACB-F7A9-4CBA-BA52-BE7490E7F2BF}" srcOrd="5" destOrd="0" presId="urn:microsoft.com/office/officeart/2005/8/layout/hierarchy1"/>
    <dgm:cxn modelId="{22031A02-0E37-4EBC-B07B-6817D38C457D}" type="presParOf" srcId="{9E464ACB-F7A9-4CBA-BA52-BE7490E7F2BF}" destId="{EEC418C6-33D1-41B3-82BC-14BE7F1EE82D}" srcOrd="0" destOrd="0" presId="urn:microsoft.com/office/officeart/2005/8/layout/hierarchy1"/>
    <dgm:cxn modelId="{D6A82573-0C5D-438D-82A6-A90F975430C8}" type="presParOf" srcId="{EEC418C6-33D1-41B3-82BC-14BE7F1EE82D}" destId="{99E98DD3-14A4-44D4-8495-18B4B70E93AC}" srcOrd="0" destOrd="0" presId="urn:microsoft.com/office/officeart/2005/8/layout/hierarchy1"/>
    <dgm:cxn modelId="{88BDD282-2760-4DC1-ABA8-B3A38C6926B5}" type="presParOf" srcId="{EEC418C6-33D1-41B3-82BC-14BE7F1EE82D}" destId="{419BAE81-116F-4786-8F98-9F21A4C6408F}" srcOrd="1" destOrd="0" presId="urn:microsoft.com/office/officeart/2005/8/layout/hierarchy1"/>
    <dgm:cxn modelId="{E7766D7D-F601-4249-8CDA-A469DBBC2811}" type="presParOf" srcId="{9E464ACB-F7A9-4CBA-BA52-BE7490E7F2BF}" destId="{76D19B31-C94C-4F35-BA32-EBEE3FFD089C}" srcOrd="1" destOrd="0" presId="urn:microsoft.com/office/officeart/2005/8/layout/hierarchy1"/>
    <dgm:cxn modelId="{70EF2148-585A-407C-9CB8-B052F9193295}" type="presParOf" srcId="{76D19B31-C94C-4F35-BA32-EBEE3FFD089C}" destId="{2817D335-30EC-4C48-999F-C1A073D6B590}" srcOrd="0" destOrd="0" presId="urn:microsoft.com/office/officeart/2005/8/layout/hierarchy1"/>
    <dgm:cxn modelId="{4F23ECCF-D7D5-4C0A-9CAD-3EB5AE2EED1D}" type="presParOf" srcId="{76D19B31-C94C-4F35-BA32-EBEE3FFD089C}" destId="{253112BF-0466-4563-BBAF-6005DF088448}" srcOrd="1" destOrd="0" presId="urn:microsoft.com/office/officeart/2005/8/layout/hierarchy1"/>
    <dgm:cxn modelId="{6DFB8F1B-18F0-4359-81E9-583248AC1E4F}" type="presParOf" srcId="{253112BF-0466-4563-BBAF-6005DF088448}" destId="{D8C8815B-E93F-40A8-B04B-923446642293}" srcOrd="0" destOrd="0" presId="urn:microsoft.com/office/officeart/2005/8/layout/hierarchy1"/>
    <dgm:cxn modelId="{ADE4E99A-5EA1-49AF-B2D2-A3682A4002F6}" type="presParOf" srcId="{D8C8815B-E93F-40A8-B04B-923446642293}" destId="{B0DD2AA1-F035-490E-A3FA-2D82FC5289D7}" srcOrd="0" destOrd="0" presId="urn:microsoft.com/office/officeart/2005/8/layout/hierarchy1"/>
    <dgm:cxn modelId="{DC59737E-EF3B-4B9F-8993-9EAF9C273C49}" type="presParOf" srcId="{D8C8815B-E93F-40A8-B04B-923446642293}" destId="{C6E3EFF2-09B7-490F-B5BA-3A37446B0640}" srcOrd="1" destOrd="0" presId="urn:microsoft.com/office/officeart/2005/8/layout/hierarchy1"/>
    <dgm:cxn modelId="{0CE1DA07-3393-464F-B7A2-1EDA38794915}" type="presParOf" srcId="{253112BF-0466-4563-BBAF-6005DF088448}" destId="{8344D0B7-35B5-4C62-B8F3-A56900344D50}" srcOrd="1" destOrd="0" presId="urn:microsoft.com/office/officeart/2005/8/layout/hierarchy1"/>
    <dgm:cxn modelId="{58B5FA02-4A5F-4FE5-86B9-9E7EAA4C6D16}" type="presParOf" srcId="{76D19B31-C94C-4F35-BA32-EBEE3FFD089C}" destId="{2821E1B6-FE16-45E4-9ADA-849FFBF3D22E}" srcOrd="2" destOrd="0" presId="urn:microsoft.com/office/officeart/2005/8/layout/hierarchy1"/>
    <dgm:cxn modelId="{B758CA72-5F20-4426-95DD-04FE282E6834}" type="presParOf" srcId="{76D19B31-C94C-4F35-BA32-EBEE3FFD089C}" destId="{48F8954F-05C2-4DA6-B774-3927EA073E03}" srcOrd="3" destOrd="0" presId="urn:microsoft.com/office/officeart/2005/8/layout/hierarchy1"/>
    <dgm:cxn modelId="{051F33C7-A1AA-48BF-9461-821E7967C43F}" type="presParOf" srcId="{48F8954F-05C2-4DA6-B774-3927EA073E03}" destId="{1A5AFF08-3284-436F-BF9D-F6CB11239194}" srcOrd="0" destOrd="0" presId="urn:microsoft.com/office/officeart/2005/8/layout/hierarchy1"/>
    <dgm:cxn modelId="{FB1039EA-01CC-4745-9193-20D647E07D30}" type="presParOf" srcId="{1A5AFF08-3284-436F-BF9D-F6CB11239194}" destId="{01285D89-BFCA-44C3-96A6-E9F0D52A898D}" srcOrd="0" destOrd="0" presId="urn:microsoft.com/office/officeart/2005/8/layout/hierarchy1"/>
    <dgm:cxn modelId="{7C569436-FB08-4332-85A5-19C02BB7FCFB}" type="presParOf" srcId="{1A5AFF08-3284-436F-BF9D-F6CB11239194}" destId="{5980CEA4-3503-4202-ACA7-FA729C38AC06}" srcOrd="1" destOrd="0" presId="urn:microsoft.com/office/officeart/2005/8/layout/hierarchy1"/>
    <dgm:cxn modelId="{DACDFBFC-B06F-4608-AF6B-15CC34559013}" type="presParOf" srcId="{48F8954F-05C2-4DA6-B774-3927EA073E03}" destId="{4D7CBC23-5333-4B6D-AA75-84D76730E334}" srcOrd="1" destOrd="0" presId="urn:microsoft.com/office/officeart/2005/8/layout/hierarchy1"/>
    <dgm:cxn modelId="{6F01F226-5FEA-4932-B53B-AE15A9DEB59B}" type="presParOf" srcId="{76D19B31-C94C-4F35-BA32-EBEE3FFD089C}" destId="{C0B8000B-B6E8-4F13-A4CE-E9A4DB6A5050}" srcOrd="4" destOrd="0" presId="urn:microsoft.com/office/officeart/2005/8/layout/hierarchy1"/>
    <dgm:cxn modelId="{20100A0C-A30A-4332-B5F7-0763E16EB434}" type="presParOf" srcId="{76D19B31-C94C-4F35-BA32-EBEE3FFD089C}" destId="{37B7BC55-D781-4101-BC8C-6C5F7EBF6BB6}" srcOrd="5" destOrd="0" presId="urn:microsoft.com/office/officeart/2005/8/layout/hierarchy1"/>
    <dgm:cxn modelId="{B6090C36-4AA9-4E09-B275-D557449D5DBA}" type="presParOf" srcId="{37B7BC55-D781-4101-BC8C-6C5F7EBF6BB6}" destId="{0E97193D-2BE9-4B83-9DDD-8505557A6C9A}" srcOrd="0" destOrd="0" presId="urn:microsoft.com/office/officeart/2005/8/layout/hierarchy1"/>
    <dgm:cxn modelId="{2E023DDE-A8BD-4C79-8B58-C45561AE14BB}" type="presParOf" srcId="{0E97193D-2BE9-4B83-9DDD-8505557A6C9A}" destId="{C3FFA245-AF87-4B41-974C-BE94232FD414}" srcOrd="0" destOrd="0" presId="urn:microsoft.com/office/officeart/2005/8/layout/hierarchy1"/>
    <dgm:cxn modelId="{CC44122B-5CEE-47DE-BF18-1B2F27EAB88F}" type="presParOf" srcId="{0E97193D-2BE9-4B83-9DDD-8505557A6C9A}" destId="{025AE008-83CF-45A7-A56A-74D2BA1AFB54}" srcOrd="1" destOrd="0" presId="urn:microsoft.com/office/officeart/2005/8/layout/hierarchy1"/>
    <dgm:cxn modelId="{C16B70BA-E41C-470C-BF1E-91341A5FB02B}" type="presParOf" srcId="{37B7BC55-D781-4101-BC8C-6C5F7EBF6BB6}" destId="{52B77D1F-A961-4AF1-87FD-D70BE64E7320}" srcOrd="1" destOrd="0" presId="urn:microsoft.com/office/officeart/2005/8/layout/hierarchy1"/>
    <dgm:cxn modelId="{52B2C56A-AA2B-4888-B122-9DB09630711A}" type="presParOf" srcId="{9DFF4AFD-0AC9-4AE3-9396-9EFBBF0DA6DF}" destId="{F389F69D-94D9-4469-A956-E49A1C0A5A04}" srcOrd="6" destOrd="0" presId="urn:microsoft.com/office/officeart/2005/8/layout/hierarchy1"/>
    <dgm:cxn modelId="{943C7E1E-A160-4151-8DB6-70265E9AEFB4}" type="presParOf" srcId="{9DFF4AFD-0AC9-4AE3-9396-9EFBBF0DA6DF}" destId="{2D1778C8-6AB4-4AB5-BB34-791D23923CB9}" srcOrd="7" destOrd="0" presId="urn:microsoft.com/office/officeart/2005/8/layout/hierarchy1"/>
    <dgm:cxn modelId="{7B3FB6E6-7F33-47BA-B78B-FB1AA64816F7}" type="presParOf" srcId="{2D1778C8-6AB4-4AB5-BB34-791D23923CB9}" destId="{22D688B7-D22E-497B-AA34-620DF1B7E1A5}" srcOrd="0" destOrd="0" presId="urn:microsoft.com/office/officeart/2005/8/layout/hierarchy1"/>
    <dgm:cxn modelId="{7A9F3644-66E4-4BF4-9EC6-11DBC0108261}" type="presParOf" srcId="{22D688B7-D22E-497B-AA34-620DF1B7E1A5}" destId="{03D1BBB0-2421-449A-806A-68DB9132E574}" srcOrd="0" destOrd="0" presId="urn:microsoft.com/office/officeart/2005/8/layout/hierarchy1"/>
    <dgm:cxn modelId="{4D1AC4B1-4B01-4D9F-A6AB-5D4DCB3A0E92}" type="presParOf" srcId="{22D688B7-D22E-497B-AA34-620DF1B7E1A5}" destId="{AC437303-14C8-42F1-975E-81D297C9E0BA}" srcOrd="1" destOrd="0" presId="urn:microsoft.com/office/officeart/2005/8/layout/hierarchy1"/>
    <dgm:cxn modelId="{66323E62-98E8-4AE9-AE70-884423A2D5D1}" type="presParOf" srcId="{2D1778C8-6AB4-4AB5-BB34-791D23923CB9}" destId="{2A2CF2BA-5709-492A-9A47-F9CC93671130}" srcOrd="1" destOrd="0" presId="urn:microsoft.com/office/officeart/2005/8/layout/hierarchy1"/>
    <dgm:cxn modelId="{0EF37F92-CBDA-49AC-8F13-688F97CA0FC3}" type="presParOf" srcId="{2A2CF2BA-5709-492A-9A47-F9CC93671130}" destId="{14FBFD76-B3E2-4FDA-A2EC-73E55F8C748C}" srcOrd="0" destOrd="0" presId="urn:microsoft.com/office/officeart/2005/8/layout/hierarchy1"/>
    <dgm:cxn modelId="{CBC9C7E6-7985-4C44-AC86-F77C058EBE6C}" type="presParOf" srcId="{2A2CF2BA-5709-492A-9A47-F9CC93671130}" destId="{1980A364-E5C0-4C48-A667-D1B89C2CB297}" srcOrd="1" destOrd="0" presId="urn:microsoft.com/office/officeart/2005/8/layout/hierarchy1"/>
    <dgm:cxn modelId="{02A5BBE5-579E-4BDD-B672-B25D82970372}" type="presParOf" srcId="{1980A364-E5C0-4C48-A667-D1B89C2CB297}" destId="{67B4146D-22AB-41D4-A926-086640ACB9C2}" srcOrd="0" destOrd="0" presId="urn:microsoft.com/office/officeart/2005/8/layout/hierarchy1"/>
    <dgm:cxn modelId="{FE7093CE-BCB9-4FDB-9E24-DCFB49599AFB}" type="presParOf" srcId="{67B4146D-22AB-41D4-A926-086640ACB9C2}" destId="{2D7DEF7C-CFF7-4FAC-BF52-EE3E4260D6FE}" srcOrd="0" destOrd="0" presId="urn:microsoft.com/office/officeart/2005/8/layout/hierarchy1"/>
    <dgm:cxn modelId="{4BE6B66A-2D8D-43FA-8A9A-929DE632DA69}" type="presParOf" srcId="{67B4146D-22AB-41D4-A926-086640ACB9C2}" destId="{41F2D2F0-D9D3-4336-97EB-0AD9E2566BC1}" srcOrd="1" destOrd="0" presId="urn:microsoft.com/office/officeart/2005/8/layout/hierarchy1"/>
    <dgm:cxn modelId="{4A74B601-F0F0-4C55-8BB5-EDDB0C1C2596}" type="presParOf" srcId="{1980A364-E5C0-4C48-A667-D1B89C2CB297}" destId="{2745C949-17A8-4950-88F8-93CEB6F47787}" srcOrd="1" destOrd="0" presId="urn:microsoft.com/office/officeart/2005/8/layout/hierarchy1"/>
    <dgm:cxn modelId="{4CF80D28-7F06-4E04-9547-3B2BCC12ECB3}" type="presParOf" srcId="{2745C949-17A8-4950-88F8-93CEB6F47787}" destId="{24F3C962-DF9C-43D8-852D-C888252E0B06}" srcOrd="0" destOrd="0" presId="urn:microsoft.com/office/officeart/2005/8/layout/hierarchy1"/>
    <dgm:cxn modelId="{7348698F-5726-433D-8C6C-C4464066A04B}" type="presParOf" srcId="{2745C949-17A8-4950-88F8-93CEB6F47787}" destId="{F65489F8-2C6F-4C14-A1B3-9CF9EA04F329}" srcOrd="1" destOrd="0" presId="urn:microsoft.com/office/officeart/2005/8/layout/hierarchy1"/>
    <dgm:cxn modelId="{2BECA842-1542-476A-AEB1-63E37D4C728E}" type="presParOf" srcId="{F65489F8-2C6F-4C14-A1B3-9CF9EA04F329}" destId="{10497743-A38C-4B2E-BD45-1E0D0EEE099D}" srcOrd="0" destOrd="0" presId="urn:microsoft.com/office/officeart/2005/8/layout/hierarchy1"/>
    <dgm:cxn modelId="{0AF17468-C9EF-425B-9DFD-6B27485BC4ED}" type="presParOf" srcId="{10497743-A38C-4B2E-BD45-1E0D0EEE099D}" destId="{1D70BEAF-B02C-48C5-9D68-EABABEFF78FE}" srcOrd="0" destOrd="0" presId="urn:microsoft.com/office/officeart/2005/8/layout/hierarchy1"/>
    <dgm:cxn modelId="{DBCF353A-9534-4B2B-8DDF-3CF8C5AB738E}" type="presParOf" srcId="{10497743-A38C-4B2E-BD45-1E0D0EEE099D}" destId="{F4B958C4-C240-4BE9-8C83-BF9F1548A156}" srcOrd="1" destOrd="0" presId="urn:microsoft.com/office/officeart/2005/8/layout/hierarchy1"/>
    <dgm:cxn modelId="{F04E3BFE-AE68-48A8-9BA3-38AC8F669395}" type="presParOf" srcId="{F65489F8-2C6F-4C14-A1B3-9CF9EA04F329}" destId="{C07716B5-B32F-4B71-A6F6-30249B9AB06C}" srcOrd="1" destOrd="0" presId="urn:microsoft.com/office/officeart/2005/8/layout/hierarchy1"/>
    <dgm:cxn modelId="{AE6F0748-AB7C-46BD-9F5E-E7CAA6298E10}" type="presParOf" srcId="{2745C949-17A8-4950-88F8-93CEB6F47787}" destId="{37C7EEE1-E0A4-4B92-B9B0-D3F5F33D99C2}" srcOrd="2" destOrd="0" presId="urn:microsoft.com/office/officeart/2005/8/layout/hierarchy1"/>
    <dgm:cxn modelId="{5A1F3461-1975-49BC-B7D5-6573A81C66A7}" type="presParOf" srcId="{2745C949-17A8-4950-88F8-93CEB6F47787}" destId="{0A47F520-E3AB-4414-B76F-413209ECDA3C}" srcOrd="3" destOrd="0" presId="urn:microsoft.com/office/officeart/2005/8/layout/hierarchy1"/>
    <dgm:cxn modelId="{1D9D8A41-7CAA-4F4B-A94C-C124EA83D416}" type="presParOf" srcId="{0A47F520-E3AB-4414-B76F-413209ECDA3C}" destId="{927DCE96-B019-47DC-BE28-EB6822608CB3}" srcOrd="0" destOrd="0" presId="urn:microsoft.com/office/officeart/2005/8/layout/hierarchy1"/>
    <dgm:cxn modelId="{7C7238A2-4CD5-4BE5-AB3E-86F36204E036}" type="presParOf" srcId="{927DCE96-B019-47DC-BE28-EB6822608CB3}" destId="{445482DE-778E-485D-A697-FBC820BB1A67}" srcOrd="0" destOrd="0" presId="urn:microsoft.com/office/officeart/2005/8/layout/hierarchy1"/>
    <dgm:cxn modelId="{C70F6FD3-B497-4449-BC38-159C114EE188}" type="presParOf" srcId="{927DCE96-B019-47DC-BE28-EB6822608CB3}" destId="{ADA4847C-B07A-40CD-9DC0-9CDD963F3374}" srcOrd="1" destOrd="0" presId="urn:microsoft.com/office/officeart/2005/8/layout/hierarchy1"/>
    <dgm:cxn modelId="{38B14811-70E3-41C1-A7E0-495238C9344D}" type="presParOf" srcId="{0A47F520-E3AB-4414-B76F-413209ECDA3C}" destId="{AC92A55F-BE83-46F0-ABBF-85D239A93B24}" srcOrd="1" destOrd="0" presId="urn:microsoft.com/office/officeart/2005/8/layout/hierarchy1"/>
    <dgm:cxn modelId="{E1834DE5-8DED-43CE-9FF4-B82D022D6DE8}" type="presParOf" srcId="{2745C949-17A8-4950-88F8-93CEB6F47787}" destId="{435C20F3-808F-4445-B9BA-1C8DF1D780BE}" srcOrd="4" destOrd="0" presId="urn:microsoft.com/office/officeart/2005/8/layout/hierarchy1"/>
    <dgm:cxn modelId="{A447A8AF-C90C-4780-8FE6-44F39F4C3B2F}" type="presParOf" srcId="{2745C949-17A8-4950-88F8-93CEB6F47787}" destId="{E1A81544-AC6B-460F-9081-B0D7184A24A5}" srcOrd="5" destOrd="0" presId="urn:microsoft.com/office/officeart/2005/8/layout/hierarchy1"/>
    <dgm:cxn modelId="{ECED2AD4-FB73-4A16-8AFB-335C51570C7C}" type="presParOf" srcId="{E1A81544-AC6B-460F-9081-B0D7184A24A5}" destId="{3F46C19A-6F4C-4696-AA52-A1A74F69B9B7}" srcOrd="0" destOrd="0" presId="urn:microsoft.com/office/officeart/2005/8/layout/hierarchy1"/>
    <dgm:cxn modelId="{201CF5A2-78E4-45F3-BE54-9133906C16E6}" type="presParOf" srcId="{3F46C19A-6F4C-4696-AA52-A1A74F69B9B7}" destId="{D23993B9-944D-4AA9-896C-F3DAA472250F}" srcOrd="0" destOrd="0" presId="urn:microsoft.com/office/officeart/2005/8/layout/hierarchy1"/>
    <dgm:cxn modelId="{55ACDCA5-4D35-4A0B-9B76-145298D5D8DC}" type="presParOf" srcId="{3F46C19A-6F4C-4696-AA52-A1A74F69B9B7}" destId="{C98FBFD0-A5E9-4C6B-BAFA-6863FA6AAB2A}" srcOrd="1" destOrd="0" presId="urn:microsoft.com/office/officeart/2005/8/layout/hierarchy1"/>
    <dgm:cxn modelId="{D4CE9D4C-7FF0-4892-BFE3-850469C77BA9}" type="presParOf" srcId="{E1A81544-AC6B-460F-9081-B0D7184A24A5}" destId="{2AD3E129-72B0-4729-B690-54B7C8914CA9}" srcOrd="1" destOrd="0" presId="urn:microsoft.com/office/officeart/2005/8/layout/hierarchy1"/>
    <dgm:cxn modelId="{00BFCF97-813D-4F02-AF80-CBDE36949405}" type="presParOf" srcId="{2A2CF2BA-5709-492A-9A47-F9CC93671130}" destId="{C4060778-F3A0-42D4-B264-8E2F38B69D0D}" srcOrd="2" destOrd="0" presId="urn:microsoft.com/office/officeart/2005/8/layout/hierarchy1"/>
    <dgm:cxn modelId="{72BF5E81-8320-47BD-96C3-20F499B48212}" type="presParOf" srcId="{2A2CF2BA-5709-492A-9A47-F9CC93671130}" destId="{3AEDF1CB-09D6-4DF4-B658-5C616B2D1422}" srcOrd="3" destOrd="0" presId="urn:microsoft.com/office/officeart/2005/8/layout/hierarchy1"/>
    <dgm:cxn modelId="{56BC2BE6-8A60-4419-9933-12C11B55EFF0}" type="presParOf" srcId="{3AEDF1CB-09D6-4DF4-B658-5C616B2D1422}" destId="{1AA72B4A-347B-462F-8EE1-A327B9619FE8}" srcOrd="0" destOrd="0" presId="urn:microsoft.com/office/officeart/2005/8/layout/hierarchy1"/>
    <dgm:cxn modelId="{AD24F466-246A-425D-BA07-52FFC9BB7D8B}" type="presParOf" srcId="{1AA72B4A-347B-462F-8EE1-A327B9619FE8}" destId="{18ECB4CC-99C0-4726-8624-F5973F3AF076}" srcOrd="0" destOrd="0" presId="urn:microsoft.com/office/officeart/2005/8/layout/hierarchy1"/>
    <dgm:cxn modelId="{29F8C8E6-571A-4DD1-B287-6BE5A3C35BDC}" type="presParOf" srcId="{1AA72B4A-347B-462F-8EE1-A327B9619FE8}" destId="{D70FE497-8220-4A63-9B79-A53916F2A0A3}" srcOrd="1" destOrd="0" presId="urn:microsoft.com/office/officeart/2005/8/layout/hierarchy1"/>
    <dgm:cxn modelId="{554ED6F7-1290-47A9-BB52-F6C9FC132371}" type="presParOf" srcId="{3AEDF1CB-09D6-4DF4-B658-5C616B2D1422}" destId="{B9D57B00-9503-4E4B-B6C7-8A5DF0018371}" srcOrd="1" destOrd="0" presId="urn:microsoft.com/office/officeart/2005/8/layout/hierarchy1"/>
    <dgm:cxn modelId="{B7AD63F6-42F9-4FE6-905D-B80FA1F702AB}" type="presParOf" srcId="{B9D57B00-9503-4E4B-B6C7-8A5DF0018371}" destId="{CA2BFE3A-9A8A-4CBC-ADDA-D96A7FFCB0A1}" srcOrd="0" destOrd="0" presId="urn:microsoft.com/office/officeart/2005/8/layout/hierarchy1"/>
    <dgm:cxn modelId="{01A51677-7D96-46EB-86E0-3DB77B2ACED1}" type="presParOf" srcId="{B9D57B00-9503-4E4B-B6C7-8A5DF0018371}" destId="{AA270BCD-3009-4B1E-ACCF-BC68F70859E3}" srcOrd="1" destOrd="0" presId="urn:microsoft.com/office/officeart/2005/8/layout/hierarchy1"/>
    <dgm:cxn modelId="{64515E69-4F55-45D8-BEF8-B0D040A016E6}" type="presParOf" srcId="{AA270BCD-3009-4B1E-ACCF-BC68F70859E3}" destId="{995AE230-5F53-4B32-9D17-F90085B08449}" srcOrd="0" destOrd="0" presId="urn:microsoft.com/office/officeart/2005/8/layout/hierarchy1"/>
    <dgm:cxn modelId="{88C6FEBF-0C9A-4A17-B5FA-F83EEAFFC598}" type="presParOf" srcId="{995AE230-5F53-4B32-9D17-F90085B08449}" destId="{A1FBA2A1-18D8-43AF-B840-AC0EE63C9008}" srcOrd="0" destOrd="0" presId="urn:microsoft.com/office/officeart/2005/8/layout/hierarchy1"/>
    <dgm:cxn modelId="{99E3FB33-2D06-4EEF-A584-238761DBBB37}" type="presParOf" srcId="{995AE230-5F53-4B32-9D17-F90085B08449}" destId="{2263F31A-F81F-4A82-B4DB-FABD93102039}" srcOrd="1" destOrd="0" presId="urn:microsoft.com/office/officeart/2005/8/layout/hierarchy1"/>
    <dgm:cxn modelId="{AB9EBCF9-EEDD-47DA-BAD1-4374D3DE37FD}" type="presParOf" srcId="{AA270BCD-3009-4B1E-ACCF-BC68F70859E3}" destId="{56BCE22C-952D-4BDB-A1B8-B0C8B38E865B}" srcOrd="1" destOrd="0" presId="urn:microsoft.com/office/officeart/2005/8/layout/hierarchy1"/>
    <dgm:cxn modelId="{23878D58-F5B2-4699-92AD-C61420B7650C}" type="presParOf" srcId="{B9D57B00-9503-4E4B-B6C7-8A5DF0018371}" destId="{E8B7F638-EC70-4458-BA63-68928C97799E}" srcOrd="2" destOrd="0" presId="urn:microsoft.com/office/officeart/2005/8/layout/hierarchy1"/>
    <dgm:cxn modelId="{EABF51C6-B77F-4C14-96E6-6CE797D03DA9}" type="presParOf" srcId="{B9D57B00-9503-4E4B-B6C7-8A5DF0018371}" destId="{9819BF8B-566D-4D5C-A660-E0DD6E3BDB76}" srcOrd="3" destOrd="0" presId="urn:microsoft.com/office/officeart/2005/8/layout/hierarchy1"/>
    <dgm:cxn modelId="{C6D963B6-D653-4B1A-A4BD-2C92F4BF8DE6}" type="presParOf" srcId="{9819BF8B-566D-4D5C-A660-E0DD6E3BDB76}" destId="{8A0CF124-68C8-4D5C-A948-A77B033672FC}" srcOrd="0" destOrd="0" presId="urn:microsoft.com/office/officeart/2005/8/layout/hierarchy1"/>
    <dgm:cxn modelId="{FDFB8E66-AEE9-4E31-AE28-960754E7FDD6}" type="presParOf" srcId="{8A0CF124-68C8-4D5C-A948-A77B033672FC}" destId="{C4097177-4FD3-4D1F-8982-CE6FC6638259}" srcOrd="0" destOrd="0" presId="urn:microsoft.com/office/officeart/2005/8/layout/hierarchy1"/>
    <dgm:cxn modelId="{8D8B0C5E-D3B8-49F7-8D7E-4845023512EC}" type="presParOf" srcId="{8A0CF124-68C8-4D5C-A948-A77B033672FC}" destId="{AA9C18C5-82FA-465B-BDA1-ABD739E325AC}" srcOrd="1" destOrd="0" presId="urn:microsoft.com/office/officeart/2005/8/layout/hierarchy1"/>
    <dgm:cxn modelId="{DAB709F4-C50F-4168-987B-9B03E82200F2}" type="presParOf" srcId="{9819BF8B-566D-4D5C-A660-E0DD6E3BDB76}" destId="{A1C4BCBE-B56B-443C-AA4A-A318FFA73211}" srcOrd="1" destOrd="0" presId="urn:microsoft.com/office/officeart/2005/8/layout/hierarchy1"/>
    <dgm:cxn modelId="{EE9E5F14-79FB-4274-B2FB-12C631BB24F4}" type="presParOf" srcId="{9DFF4AFD-0AC9-4AE3-9396-9EFBBF0DA6DF}" destId="{D300F795-292E-4236-9B04-65923C22757A}" srcOrd="8" destOrd="0" presId="urn:microsoft.com/office/officeart/2005/8/layout/hierarchy1"/>
    <dgm:cxn modelId="{A78691A4-47C7-40A7-B59E-FFC4ECBCA937}" type="presParOf" srcId="{9DFF4AFD-0AC9-4AE3-9396-9EFBBF0DA6DF}" destId="{65D66362-2BA3-446E-9B79-4685BEC0DF34}" srcOrd="9" destOrd="0" presId="urn:microsoft.com/office/officeart/2005/8/layout/hierarchy1"/>
    <dgm:cxn modelId="{20EE32F3-AEEA-4A23-A9CC-B7EDD2FC292A}" type="presParOf" srcId="{65D66362-2BA3-446E-9B79-4685BEC0DF34}" destId="{516FF2E2-E4AD-45F7-81C4-CD95B6D7933B}" srcOrd="0" destOrd="0" presId="urn:microsoft.com/office/officeart/2005/8/layout/hierarchy1"/>
    <dgm:cxn modelId="{9D656F7E-C870-4173-A336-435F00DCF5FB}" type="presParOf" srcId="{516FF2E2-E4AD-45F7-81C4-CD95B6D7933B}" destId="{DCECD2DD-CCEE-413D-88FE-820520043E27}" srcOrd="0" destOrd="0" presId="urn:microsoft.com/office/officeart/2005/8/layout/hierarchy1"/>
    <dgm:cxn modelId="{9D54DA1F-BDE8-4D71-8C0C-403F56066332}" type="presParOf" srcId="{516FF2E2-E4AD-45F7-81C4-CD95B6D7933B}" destId="{828F6836-0DD5-4A17-A21C-FDF01D83EE14}" srcOrd="1" destOrd="0" presId="urn:microsoft.com/office/officeart/2005/8/layout/hierarchy1"/>
    <dgm:cxn modelId="{1C7AEA51-7141-4C4A-8515-DB9D2474D027}" type="presParOf" srcId="{65D66362-2BA3-446E-9B79-4685BEC0DF34}" destId="{AE4DCAC0-4F91-4B6E-9B93-953A0F73D6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57F3A5F5-EDD4-48C1-A26D-A34CE6F6CC8B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242BD809-15A7-4231-B767-10F014C708FE}" type="parTrans" cxnId="{31F55A4C-BAF0-4F5A-BC3F-1F27E504D193}">
      <dgm:prSet/>
      <dgm:spPr/>
      <dgm:t>
        <a:bodyPr/>
        <a:lstStyle/>
        <a:p>
          <a:endParaRPr lang="en-US"/>
        </a:p>
      </dgm:t>
    </dgm:pt>
    <dgm:pt modelId="{7F22011B-CB30-43A9-BD25-04017096DAB4}" type="sibTrans" cxnId="{31F55A4C-BAF0-4F5A-BC3F-1F27E504D193}">
      <dgm:prSet/>
      <dgm:spPr/>
      <dgm:t>
        <a:bodyPr/>
        <a:lstStyle/>
        <a:p>
          <a:endParaRPr lang="en-US"/>
        </a:p>
      </dgm:t>
    </dgm:pt>
    <dgm:pt modelId="{E898AA19-3DCA-4015-BF05-A6EB5708F6B6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4CC3D1B2-FB54-4778-BE52-28FB91483D7D}" type="parTrans" cxnId="{CD9A8C7E-0C34-4D27-84FD-F822C24209DE}">
      <dgm:prSet/>
      <dgm:spPr/>
      <dgm:t>
        <a:bodyPr/>
        <a:lstStyle/>
        <a:p>
          <a:endParaRPr lang="en-US"/>
        </a:p>
      </dgm:t>
    </dgm:pt>
    <dgm:pt modelId="{BF45AB13-44B2-4F6F-B8A7-0D6EE32A8F6C}" type="sibTrans" cxnId="{CD9A8C7E-0C34-4D27-84FD-F822C24209DE}">
      <dgm:prSet/>
      <dgm:spPr/>
      <dgm:t>
        <a:bodyPr/>
        <a:lstStyle/>
        <a:p>
          <a:endParaRPr lang="en-US"/>
        </a:p>
      </dgm:t>
    </dgm:pt>
    <dgm:pt modelId="{652C953D-5182-4E44-A860-E0D7EFE0B9A2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575076E0-37FD-47AF-BAEF-5BAC82A6E66C}" type="parTrans" cxnId="{8C08F345-391C-4719-B5BE-A4C259378249}">
      <dgm:prSet/>
      <dgm:spPr/>
      <dgm:t>
        <a:bodyPr/>
        <a:lstStyle/>
        <a:p>
          <a:endParaRPr lang="en-US"/>
        </a:p>
      </dgm:t>
    </dgm:pt>
    <dgm:pt modelId="{7DBCAAF7-EE11-4DD6-ACDC-004F1CAB8758}" type="sibTrans" cxnId="{8C08F345-391C-4719-B5BE-A4C259378249}">
      <dgm:prSet/>
      <dgm:spPr/>
      <dgm:t>
        <a:bodyPr/>
        <a:lstStyle/>
        <a:p>
          <a:endParaRPr lang="en-US"/>
        </a:p>
      </dgm:t>
    </dgm:pt>
    <dgm:pt modelId="{A425E81D-1100-4A38-A4C1-9D23DB99CFA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Security Management</a:t>
          </a:r>
          <a:endParaRPr lang="en-US" dirty="0"/>
        </a:p>
      </dgm:t>
    </dgm:pt>
    <dgm:pt modelId="{2EB9FB5B-078A-4412-B01A-2CB4529C7FBA}" type="parTrans" cxnId="{442963F8-C795-494F-8A40-970E3B09A9A6}">
      <dgm:prSet/>
      <dgm:spPr/>
      <dgm:t>
        <a:bodyPr/>
        <a:lstStyle/>
        <a:p>
          <a:endParaRPr lang="en-US"/>
        </a:p>
      </dgm:t>
    </dgm:pt>
    <dgm:pt modelId="{0F2D45D3-5781-4380-87DC-0F87B77DCDE2}" type="sibTrans" cxnId="{442963F8-C795-494F-8A40-970E3B09A9A6}">
      <dgm:prSet/>
      <dgm:spPr/>
      <dgm:t>
        <a:bodyPr/>
        <a:lstStyle/>
        <a:p>
          <a:endParaRPr lang="en-US"/>
        </a:p>
      </dgm:t>
    </dgm:pt>
    <dgm:pt modelId="{9A78F187-A0B8-43CA-8F33-A3E712058278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Controlling outsider attacks</a:t>
          </a:r>
          <a:endParaRPr lang="en-US" dirty="0"/>
        </a:p>
      </dgm:t>
    </dgm:pt>
    <dgm:pt modelId="{B9F53093-2FBF-462B-A8FE-CD1B7BC8C6D8}" type="parTrans" cxnId="{D45760DF-AABC-4548-90AF-614D38CACB76}">
      <dgm:prSet/>
      <dgm:spPr/>
      <dgm:t>
        <a:bodyPr/>
        <a:lstStyle/>
        <a:p>
          <a:endParaRPr lang="en-US"/>
        </a:p>
      </dgm:t>
    </dgm:pt>
    <dgm:pt modelId="{057B0E6D-8D23-4C5C-AEF5-BFE7F03B0C16}" type="sibTrans" cxnId="{D45760DF-AABC-4548-90AF-614D38CACB76}">
      <dgm:prSet/>
      <dgm:spPr/>
      <dgm:t>
        <a:bodyPr/>
        <a:lstStyle/>
        <a:p>
          <a:endParaRPr lang="en-US"/>
        </a:p>
      </dgm:t>
    </dgm:pt>
    <dgm:pt modelId="{B09E58A1-01B7-4744-AD16-381B3B4B60FE}">
      <dgm:prSet/>
      <dgm:spPr/>
      <dgm:t>
        <a:bodyPr/>
        <a:lstStyle/>
        <a:p>
          <a:r>
            <a:rPr lang="en-US" dirty="0" smtClean="0"/>
            <a:t>General Access Control Issues</a:t>
          </a:r>
          <a:endParaRPr lang="en-US" dirty="0"/>
        </a:p>
      </dgm:t>
    </dgm:pt>
    <dgm:pt modelId="{E63AD0AC-4DD8-4F8D-AA45-B76DDA103308}" type="parTrans" cxnId="{75640CFF-B488-4E8E-B812-3AACA556DD81}">
      <dgm:prSet/>
      <dgm:spPr/>
      <dgm:t>
        <a:bodyPr/>
        <a:lstStyle/>
        <a:p>
          <a:endParaRPr lang="en-US"/>
        </a:p>
      </dgm:t>
    </dgm:pt>
    <dgm:pt modelId="{F68AD903-3B34-479E-B67D-2B12ADBD6576}" type="sibTrans" cxnId="{75640CFF-B488-4E8E-B812-3AACA556DD81}">
      <dgm:prSet/>
      <dgm:spPr/>
      <dgm:t>
        <a:bodyPr/>
        <a:lstStyle/>
        <a:p>
          <a:endParaRPr lang="en-US"/>
        </a:p>
      </dgm:t>
    </dgm:pt>
    <dgm:pt modelId="{4234065E-787A-4F30-9C55-543B9759BCA4}">
      <dgm:prSet/>
      <dgm:spPr/>
      <dgm:t>
        <a:bodyPr/>
        <a:lstStyle/>
        <a:p>
          <a:r>
            <a:rPr lang="en-US" dirty="0"/>
            <a:t>Access Control List and Capabilities</a:t>
          </a:r>
        </a:p>
      </dgm:t>
    </dgm:pt>
    <dgm:pt modelId="{9FAF6649-749A-4916-9E0F-EA95C91A14E5}" type="parTrans" cxnId="{C2CF9CE9-7EDA-487E-ACAA-FA79719EF723}">
      <dgm:prSet/>
      <dgm:spPr/>
      <dgm:t>
        <a:bodyPr/>
        <a:lstStyle/>
        <a:p>
          <a:endParaRPr lang="en-US"/>
        </a:p>
      </dgm:t>
    </dgm:pt>
    <dgm:pt modelId="{8296507C-A8C7-4971-9438-4910C3D7561D}" type="sibTrans" cxnId="{C2CF9CE9-7EDA-487E-ACAA-FA79719EF723}">
      <dgm:prSet/>
      <dgm:spPr/>
      <dgm:t>
        <a:bodyPr/>
        <a:lstStyle/>
        <a:p>
          <a:endParaRPr lang="en-US"/>
        </a:p>
      </dgm:t>
    </dgm:pt>
    <dgm:pt modelId="{2D62251C-44D0-46B6-AB46-2017A283B6DF}">
      <dgm:prSet/>
      <dgm:spPr/>
      <dgm:t>
        <a:bodyPr/>
        <a:lstStyle/>
        <a:p>
          <a:r>
            <a:rPr lang="en-US" dirty="0"/>
            <a:t>Protection Domains</a:t>
          </a:r>
        </a:p>
      </dgm:t>
    </dgm:pt>
    <dgm:pt modelId="{0D4602B2-8FD6-45F3-BABA-8DF75C3ABE16}" type="parTrans" cxnId="{022C09D6-63DB-412B-82C4-5EEC1E36E909}">
      <dgm:prSet/>
      <dgm:spPr/>
      <dgm:t>
        <a:bodyPr/>
        <a:lstStyle/>
        <a:p>
          <a:endParaRPr lang="en-US"/>
        </a:p>
      </dgm:t>
    </dgm:pt>
    <dgm:pt modelId="{118A26D3-72AA-41CC-B1E2-BC40AECB9957}" type="sibTrans" cxnId="{022C09D6-63DB-412B-82C4-5EEC1E36E909}">
      <dgm:prSet/>
      <dgm:spPr/>
      <dgm:t>
        <a:bodyPr/>
        <a:lstStyle/>
        <a:p>
          <a:endParaRPr lang="en-US"/>
        </a:p>
      </dgm:t>
    </dgm:pt>
    <dgm:pt modelId="{2DDDA531-7710-49A7-A52A-2A88499BF52E}">
      <dgm:prSet/>
      <dgm:spPr/>
      <dgm:t>
        <a:bodyPr/>
        <a:lstStyle/>
        <a:p>
          <a:r>
            <a:rPr lang="en-US" dirty="0" smtClean="0"/>
            <a:t>Access </a:t>
          </a:r>
          <a:r>
            <a:rPr lang="en-US" dirty="0"/>
            <a:t>Control Matrix</a:t>
          </a:r>
        </a:p>
      </dgm:t>
    </dgm:pt>
    <dgm:pt modelId="{7F003C3D-E650-4F17-A2E4-D70A144A0F3E}" type="parTrans" cxnId="{F6F4E0E7-D0BD-4083-8511-5A2DE196A180}">
      <dgm:prSet/>
      <dgm:spPr/>
      <dgm:t>
        <a:bodyPr/>
        <a:lstStyle/>
        <a:p>
          <a:endParaRPr lang="en-US"/>
        </a:p>
      </dgm:t>
    </dgm:pt>
    <dgm:pt modelId="{0AD3AF23-BA83-414B-B326-1988A1E04A7C}" type="sibTrans" cxnId="{F6F4E0E7-D0BD-4083-8511-5A2DE196A180}">
      <dgm:prSet/>
      <dgm:spPr/>
      <dgm:t>
        <a:bodyPr/>
        <a:lstStyle/>
        <a:p>
          <a:endParaRPr lang="en-US"/>
        </a:p>
      </dgm:t>
    </dgm:pt>
    <dgm:pt modelId="{BCD06AC3-28A7-4290-B507-6C6866ABF5C0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Firewalls</a:t>
          </a:r>
          <a:endParaRPr lang="en-US" dirty="0"/>
        </a:p>
      </dgm:t>
    </dgm:pt>
    <dgm:pt modelId="{6D78EA21-A1E0-4CCA-AB60-0C3AE535DABE}" type="parTrans" cxnId="{FE32AD71-34F2-43C2-9E7C-83EC8E0BC5BA}">
      <dgm:prSet/>
      <dgm:spPr/>
      <dgm:t>
        <a:bodyPr/>
        <a:lstStyle/>
        <a:p>
          <a:endParaRPr lang="en-US"/>
        </a:p>
      </dgm:t>
    </dgm:pt>
    <dgm:pt modelId="{9A9F9167-3C0D-435D-8B13-290FDAD0E667}" type="sibTrans" cxnId="{FE32AD71-34F2-43C2-9E7C-83EC8E0BC5BA}">
      <dgm:prSet/>
      <dgm:spPr/>
      <dgm:t>
        <a:bodyPr/>
        <a:lstStyle/>
        <a:p>
          <a:endParaRPr lang="en-US"/>
        </a:p>
      </dgm:t>
    </dgm:pt>
    <dgm:pt modelId="{9B041AA5-6CED-4BC8-B284-09AC0444C9CE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Controlling </a:t>
          </a:r>
          <a:r>
            <a:rPr lang="en-US" dirty="0" err="1" smtClean="0"/>
            <a:t>DoS</a:t>
          </a:r>
          <a:r>
            <a:rPr lang="en-US" dirty="0" smtClean="0"/>
            <a:t> Attacks</a:t>
          </a:r>
          <a:endParaRPr lang="en-US" dirty="0"/>
        </a:p>
      </dgm:t>
    </dgm:pt>
    <dgm:pt modelId="{EF548E86-6B52-48AE-A3A1-A2D2187A32AD}" type="parTrans" cxnId="{9B5220AF-5C5E-47C5-B5D1-8DB49F10A56D}">
      <dgm:prSet/>
      <dgm:spPr/>
      <dgm:t>
        <a:bodyPr/>
        <a:lstStyle/>
        <a:p>
          <a:endParaRPr lang="en-US"/>
        </a:p>
      </dgm:t>
    </dgm:pt>
    <dgm:pt modelId="{0C436E24-2AC8-4664-8F09-F0E85E963004}" type="sibTrans" cxnId="{9B5220AF-5C5E-47C5-B5D1-8DB49F10A56D}">
      <dgm:prSet/>
      <dgm:spPr/>
      <dgm:t>
        <a:bodyPr/>
        <a:lstStyle/>
        <a:p>
          <a:endParaRPr lang="en-US"/>
        </a:p>
      </dgm:t>
    </dgm:pt>
    <dgm:pt modelId="{C2B6BB1B-DA5B-4D3E-B8B6-081B72FDFB46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A1F80722-97AB-4CD1-8C2C-F213E1CC24BE}" type="parTrans" cxnId="{2AD6DE6C-AAF2-434A-B277-5C27E4EBB144}">
      <dgm:prSet/>
      <dgm:spPr/>
      <dgm:t>
        <a:bodyPr/>
        <a:lstStyle/>
        <a:p>
          <a:endParaRPr lang="en-US"/>
        </a:p>
      </dgm:t>
    </dgm:pt>
    <dgm:pt modelId="{BE7AF1DA-209D-4437-8D10-774189BAD909}" type="sibTrans" cxnId="{2AD6DE6C-AAF2-434A-B277-5C27E4EBB144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B04EFCC3-F073-4F2A-B482-CECC738B42A5}" type="pres">
      <dgm:prSet presAssocID="{242BD809-15A7-4231-B767-10F014C708FE}" presName="Name10" presStyleLbl="parChTrans1D2" presStyleIdx="0" presStyleCnt="5"/>
      <dgm:spPr/>
      <dgm:t>
        <a:bodyPr/>
        <a:lstStyle/>
        <a:p>
          <a:endParaRPr lang="en-US"/>
        </a:p>
      </dgm:t>
    </dgm:pt>
    <dgm:pt modelId="{72C3A35A-67CC-4A21-9EE4-777BEDDAF766}" type="pres">
      <dgm:prSet presAssocID="{57F3A5F5-EDD4-48C1-A26D-A34CE6F6CC8B}" presName="hierRoot2" presStyleCnt="0"/>
      <dgm:spPr/>
    </dgm:pt>
    <dgm:pt modelId="{62FABCF8-1F32-40CC-BD86-B94816FE4484}" type="pres">
      <dgm:prSet presAssocID="{57F3A5F5-EDD4-48C1-A26D-A34CE6F6CC8B}" presName="composite2" presStyleCnt="0"/>
      <dgm:spPr/>
    </dgm:pt>
    <dgm:pt modelId="{2D4F5294-F671-49AF-BA4E-4DCFD223B0FE}" type="pres">
      <dgm:prSet presAssocID="{57F3A5F5-EDD4-48C1-A26D-A34CE6F6CC8B}" presName="background2" presStyleLbl="node2" presStyleIdx="0" presStyleCnt="5"/>
      <dgm:spPr/>
    </dgm:pt>
    <dgm:pt modelId="{80189BEC-872F-4F42-B072-914D5490D459}" type="pres">
      <dgm:prSet presAssocID="{57F3A5F5-EDD4-48C1-A26D-A34CE6F6CC8B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EDF239-B1AB-4B62-AF97-356C69E09389}" type="pres">
      <dgm:prSet presAssocID="{57F3A5F5-EDD4-48C1-A26D-A34CE6F6CC8B}" presName="hierChild3" presStyleCnt="0"/>
      <dgm:spPr/>
    </dgm:pt>
    <dgm:pt modelId="{3839669D-A321-4865-8B8C-C3EB43E0C0ED}" type="pres">
      <dgm:prSet presAssocID="{4CC3D1B2-FB54-4778-BE52-28FB91483D7D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860E2A1-9B71-48BD-931A-84771EF19C2D}" type="pres">
      <dgm:prSet presAssocID="{E898AA19-3DCA-4015-BF05-A6EB5708F6B6}" presName="hierRoot2" presStyleCnt="0"/>
      <dgm:spPr/>
    </dgm:pt>
    <dgm:pt modelId="{299D11A7-037F-4AFC-A890-CED505BB991F}" type="pres">
      <dgm:prSet presAssocID="{E898AA19-3DCA-4015-BF05-A6EB5708F6B6}" presName="composite2" presStyleCnt="0"/>
      <dgm:spPr/>
    </dgm:pt>
    <dgm:pt modelId="{75D7AC99-48D0-4CE2-B2B9-A686692F7381}" type="pres">
      <dgm:prSet presAssocID="{E898AA19-3DCA-4015-BF05-A6EB5708F6B6}" presName="background2" presStyleLbl="node2" presStyleIdx="1" presStyleCnt="5"/>
      <dgm:spPr/>
    </dgm:pt>
    <dgm:pt modelId="{EF9771FD-664F-41C6-ABFC-EDC7955ABCAD}" type="pres">
      <dgm:prSet presAssocID="{E898AA19-3DCA-4015-BF05-A6EB5708F6B6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75F0D-CAC2-4625-836F-E55EB2ED0925}" type="pres">
      <dgm:prSet presAssocID="{E898AA19-3DCA-4015-BF05-A6EB5708F6B6}" presName="hierChild3" presStyleCnt="0"/>
      <dgm:spPr/>
    </dgm:pt>
    <dgm:pt modelId="{AD377181-993E-4DB9-BB99-1FE50855A44E}" type="pres">
      <dgm:prSet presAssocID="{575076E0-37FD-47AF-BAEF-5BAC82A6E66C}" presName="Name10" presStyleLbl="parChTrans1D2" presStyleIdx="2" presStyleCnt="5"/>
      <dgm:spPr/>
      <dgm:t>
        <a:bodyPr/>
        <a:lstStyle/>
        <a:p>
          <a:endParaRPr lang="en-US"/>
        </a:p>
      </dgm:t>
    </dgm:pt>
    <dgm:pt modelId="{9E464ACB-F7A9-4CBA-BA52-BE7490E7F2BF}" type="pres">
      <dgm:prSet presAssocID="{652C953D-5182-4E44-A860-E0D7EFE0B9A2}" presName="hierRoot2" presStyleCnt="0"/>
      <dgm:spPr/>
    </dgm:pt>
    <dgm:pt modelId="{EEC418C6-33D1-41B3-82BC-14BE7F1EE82D}" type="pres">
      <dgm:prSet presAssocID="{652C953D-5182-4E44-A860-E0D7EFE0B9A2}" presName="composite2" presStyleCnt="0"/>
      <dgm:spPr/>
    </dgm:pt>
    <dgm:pt modelId="{99E98DD3-14A4-44D4-8495-18B4B70E93AC}" type="pres">
      <dgm:prSet presAssocID="{652C953D-5182-4E44-A860-E0D7EFE0B9A2}" presName="background2" presStyleLbl="node2" presStyleIdx="2" presStyleCnt="5"/>
      <dgm:spPr/>
    </dgm:pt>
    <dgm:pt modelId="{419BAE81-116F-4786-8F98-9F21A4C6408F}" type="pres">
      <dgm:prSet presAssocID="{652C953D-5182-4E44-A860-E0D7EFE0B9A2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19B31-C94C-4F35-BA32-EBEE3FFD089C}" type="pres">
      <dgm:prSet presAssocID="{652C953D-5182-4E44-A860-E0D7EFE0B9A2}" presName="hierChild3" presStyleCnt="0"/>
      <dgm:spPr/>
    </dgm:pt>
    <dgm:pt modelId="{E6B6B4A6-EE5D-423A-8AF8-94E5CE7EEDDA}" type="pres">
      <dgm:prSet presAssocID="{A1F80722-97AB-4CD1-8C2C-F213E1CC24BE}" presName="Name10" presStyleLbl="parChTrans1D2" presStyleIdx="3" presStyleCnt="5"/>
      <dgm:spPr/>
      <dgm:t>
        <a:bodyPr/>
        <a:lstStyle/>
        <a:p>
          <a:endParaRPr lang="en-US"/>
        </a:p>
      </dgm:t>
    </dgm:pt>
    <dgm:pt modelId="{43E84FAC-35C7-47D3-8147-FA1CB09FEAA2}" type="pres">
      <dgm:prSet presAssocID="{C2B6BB1B-DA5B-4D3E-B8B6-081B72FDFB46}" presName="hierRoot2" presStyleCnt="0"/>
      <dgm:spPr/>
    </dgm:pt>
    <dgm:pt modelId="{1C365015-5F64-4C7C-BD45-DCAAFB09F4F9}" type="pres">
      <dgm:prSet presAssocID="{C2B6BB1B-DA5B-4D3E-B8B6-081B72FDFB46}" presName="composite2" presStyleCnt="0"/>
      <dgm:spPr/>
    </dgm:pt>
    <dgm:pt modelId="{A43D831E-3F2C-4058-855E-D113E0B8B342}" type="pres">
      <dgm:prSet presAssocID="{C2B6BB1B-DA5B-4D3E-B8B6-081B72FDFB46}" presName="background2" presStyleLbl="node2" presStyleIdx="3" presStyleCnt="5"/>
      <dgm:spPr/>
    </dgm:pt>
    <dgm:pt modelId="{BD29D615-1AA3-4910-9593-1BF81184BE7F}" type="pres">
      <dgm:prSet presAssocID="{C2B6BB1B-DA5B-4D3E-B8B6-081B72FDFB46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27A6C-A465-4D5E-9040-F00559DAF75A}" type="pres">
      <dgm:prSet presAssocID="{C2B6BB1B-DA5B-4D3E-B8B6-081B72FDFB46}" presName="hierChild3" presStyleCnt="0"/>
      <dgm:spPr/>
    </dgm:pt>
    <dgm:pt modelId="{CB1DD978-4471-461E-8B38-183F26C6AA39}" type="pres">
      <dgm:prSet presAssocID="{E63AD0AC-4DD8-4F8D-AA45-B76DDA10330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4A834B3-0392-4BCB-A5C9-BF61108602EF}" type="pres">
      <dgm:prSet presAssocID="{B09E58A1-01B7-4744-AD16-381B3B4B60FE}" presName="hierRoot3" presStyleCnt="0"/>
      <dgm:spPr/>
    </dgm:pt>
    <dgm:pt modelId="{C7139EF4-EFB4-4DA4-AAA0-1D2FEC89885E}" type="pres">
      <dgm:prSet presAssocID="{B09E58A1-01B7-4744-AD16-381B3B4B60FE}" presName="composite3" presStyleCnt="0"/>
      <dgm:spPr/>
    </dgm:pt>
    <dgm:pt modelId="{9CA78ED4-AA72-4F1F-B056-79E41888FB2F}" type="pres">
      <dgm:prSet presAssocID="{B09E58A1-01B7-4744-AD16-381B3B4B60FE}" presName="background3" presStyleLbl="node3" presStyleIdx="0" presStyleCnt="2"/>
      <dgm:spPr/>
    </dgm:pt>
    <dgm:pt modelId="{F160E2B3-42BF-4D72-B635-2C02900F3388}" type="pres">
      <dgm:prSet presAssocID="{B09E58A1-01B7-4744-AD16-381B3B4B60F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8D414-F06A-4063-89B7-A965C13A5D12}" type="pres">
      <dgm:prSet presAssocID="{B09E58A1-01B7-4744-AD16-381B3B4B60FE}" presName="hierChild4" presStyleCnt="0"/>
      <dgm:spPr/>
    </dgm:pt>
    <dgm:pt modelId="{3DF6130A-9E7C-4DDF-8844-A86E85093B99}" type="pres">
      <dgm:prSet presAssocID="{7F003C3D-E650-4F17-A2E4-D70A144A0F3E}" presName="Name23" presStyleLbl="parChTrans1D4" presStyleIdx="0" presStyleCnt="5"/>
      <dgm:spPr/>
      <dgm:t>
        <a:bodyPr/>
        <a:lstStyle/>
        <a:p>
          <a:endParaRPr lang="en-US"/>
        </a:p>
      </dgm:t>
    </dgm:pt>
    <dgm:pt modelId="{C7DA3ED3-3832-48A1-BCFA-E535B1C5C5FA}" type="pres">
      <dgm:prSet presAssocID="{2DDDA531-7710-49A7-A52A-2A88499BF52E}" presName="hierRoot4" presStyleCnt="0"/>
      <dgm:spPr/>
    </dgm:pt>
    <dgm:pt modelId="{BB762FEB-272D-4C3D-B449-E6FCD1E8D50E}" type="pres">
      <dgm:prSet presAssocID="{2DDDA531-7710-49A7-A52A-2A88499BF52E}" presName="composite4" presStyleCnt="0"/>
      <dgm:spPr/>
    </dgm:pt>
    <dgm:pt modelId="{8B577CBF-066C-4BCC-A5EF-0695847CFBA2}" type="pres">
      <dgm:prSet presAssocID="{2DDDA531-7710-49A7-A52A-2A88499BF52E}" presName="background4" presStyleLbl="node4" presStyleIdx="0" presStyleCnt="5"/>
      <dgm:spPr/>
    </dgm:pt>
    <dgm:pt modelId="{838CA69C-BDA0-4AA0-8926-A0E2D17ED58D}" type="pres">
      <dgm:prSet presAssocID="{2DDDA531-7710-49A7-A52A-2A88499BF52E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14FEA2-91BE-4325-AF59-7E53392FDBBA}" type="pres">
      <dgm:prSet presAssocID="{2DDDA531-7710-49A7-A52A-2A88499BF52E}" presName="hierChild5" presStyleCnt="0"/>
      <dgm:spPr/>
    </dgm:pt>
    <dgm:pt modelId="{035EC85B-C1D6-496B-A17C-0D1D57A08344}" type="pres">
      <dgm:prSet presAssocID="{9FAF6649-749A-4916-9E0F-EA95C91A14E5}" presName="Name23" presStyleLbl="parChTrans1D4" presStyleIdx="1" presStyleCnt="5"/>
      <dgm:spPr/>
      <dgm:t>
        <a:bodyPr/>
        <a:lstStyle/>
        <a:p>
          <a:endParaRPr lang="en-US"/>
        </a:p>
      </dgm:t>
    </dgm:pt>
    <dgm:pt modelId="{C757155E-42AC-4775-82E4-AC21804C9E0C}" type="pres">
      <dgm:prSet presAssocID="{4234065E-787A-4F30-9C55-543B9759BCA4}" presName="hierRoot4" presStyleCnt="0"/>
      <dgm:spPr/>
    </dgm:pt>
    <dgm:pt modelId="{41447097-3299-4D08-B4D1-91B3276520DC}" type="pres">
      <dgm:prSet presAssocID="{4234065E-787A-4F30-9C55-543B9759BCA4}" presName="composite4" presStyleCnt="0"/>
      <dgm:spPr/>
    </dgm:pt>
    <dgm:pt modelId="{909C72F1-E0A8-45CB-9B8C-A032E80C7582}" type="pres">
      <dgm:prSet presAssocID="{4234065E-787A-4F30-9C55-543B9759BCA4}" presName="background4" presStyleLbl="node4" presStyleIdx="1" presStyleCnt="5"/>
      <dgm:spPr/>
    </dgm:pt>
    <dgm:pt modelId="{07D3CBE7-64D1-46CC-A9EA-B99FDC7CE833}" type="pres">
      <dgm:prSet presAssocID="{4234065E-787A-4F30-9C55-543B9759BCA4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F6565-B805-48FD-88B9-BA86C27DACC2}" type="pres">
      <dgm:prSet presAssocID="{4234065E-787A-4F30-9C55-543B9759BCA4}" presName="hierChild5" presStyleCnt="0"/>
      <dgm:spPr/>
    </dgm:pt>
    <dgm:pt modelId="{C2AEEBF1-CF82-4139-86AD-79344B59A8BA}" type="pres">
      <dgm:prSet presAssocID="{0D4602B2-8FD6-45F3-BABA-8DF75C3ABE16}" presName="Name23" presStyleLbl="parChTrans1D4" presStyleIdx="2" presStyleCnt="5"/>
      <dgm:spPr/>
      <dgm:t>
        <a:bodyPr/>
        <a:lstStyle/>
        <a:p>
          <a:endParaRPr lang="en-US"/>
        </a:p>
      </dgm:t>
    </dgm:pt>
    <dgm:pt modelId="{09EE26A8-B1AD-4978-B72E-7522D0D65370}" type="pres">
      <dgm:prSet presAssocID="{2D62251C-44D0-46B6-AB46-2017A283B6DF}" presName="hierRoot4" presStyleCnt="0"/>
      <dgm:spPr/>
    </dgm:pt>
    <dgm:pt modelId="{F4117990-EB4D-4714-B780-B35952153F6A}" type="pres">
      <dgm:prSet presAssocID="{2D62251C-44D0-46B6-AB46-2017A283B6DF}" presName="composite4" presStyleCnt="0"/>
      <dgm:spPr/>
    </dgm:pt>
    <dgm:pt modelId="{64F47A31-99DE-4E49-9575-CE24279B8A12}" type="pres">
      <dgm:prSet presAssocID="{2D62251C-44D0-46B6-AB46-2017A283B6DF}" presName="background4" presStyleLbl="node4" presStyleIdx="2" presStyleCnt="5"/>
      <dgm:spPr/>
    </dgm:pt>
    <dgm:pt modelId="{08E1069E-B1EC-4503-96AA-2597A3686FA2}" type="pres">
      <dgm:prSet presAssocID="{2D62251C-44D0-46B6-AB46-2017A283B6DF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AD142A-7003-4A9E-A456-3A50595FFA6A}" type="pres">
      <dgm:prSet presAssocID="{2D62251C-44D0-46B6-AB46-2017A283B6DF}" presName="hierChild5" presStyleCnt="0"/>
      <dgm:spPr/>
    </dgm:pt>
    <dgm:pt modelId="{78D496C3-D4F4-4336-8526-43B451D251AA}" type="pres">
      <dgm:prSet presAssocID="{B9F53093-2FBF-462B-A8FE-CD1B7BC8C6D8}" presName="Name17" presStyleLbl="parChTrans1D3" presStyleIdx="1" presStyleCnt="2"/>
      <dgm:spPr/>
      <dgm:t>
        <a:bodyPr/>
        <a:lstStyle/>
        <a:p>
          <a:endParaRPr lang="en-US"/>
        </a:p>
      </dgm:t>
    </dgm:pt>
    <dgm:pt modelId="{8BE74AA6-0BEE-4A4D-88D0-79B77FA0895C}" type="pres">
      <dgm:prSet presAssocID="{9A78F187-A0B8-43CA-8F33-A3E712058278}" presName="hierRoot3" presStyleCnt="0"/>
      <dgm:spPr/>
    </dgm:pt>
    <dgm:pt modelId="{8305C153-3D5F-432D-940D-D5A1A948D67B}" type="pres">
      <dgm:prSet presAssocID="{9A78F187-A0B8-43CA-8F33-A3E712058278}" presName="composite3" presStyleCnt="0"/>
      <dgm:spPr/>
    </dgm:pt>
    <dgm:pt modelId="{F11EB16C-F4B0-46CC-99DE-98CEB12BB7D7}" type="pres">
      <dgm:prSet presAssocID="{9A78F187-A0B8-43CA-8F33-A3E712058278}" presName="background3" presStyleLbl="node3" presStyleIdx="1" presStyleCnt="2"/>
      <dgm:spPr/>
    </dgm:pt>
    <dgm:pt modelId="{C62F3710-12EA-4FB6-9202-2B16C991926A}" type="pres">
      <dgm:prSet presAssocID="{9A78F187-A0B8-43CA-8F33-A3E71205827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C5CC4F-1BD2-4783-BAAA-5D9FD84DE4A1}" type="pres">
      <dgm:prSet presAssocID="{9A78F187-A0B8-43CA-8F33-A3E712058278}" presName="hierChild4" presStyleCnt="0"/>
      <dgm:spPr/>
    </dgm:pt>
    <dgm:pt modelId="{8EC01AE4-05F5-48F0-93C7-6DBF094DDACA}" type="pres">
      <dgm:prSet presAssocID="{6D78EA21-A1E0-4CCA-AB60-0C3AE535DABE}" presName="Name23" presStyleLbl="parChTrans1D4" presStyleIdx="3" presStyleCnt="5"/>
      <dgm:spPr/>
      <dgm:t>
        <a:bodyPr/>
        <a:lstStyle/>
        <a:p>
          <a:endParaRPr lang="en-US"/>
        </a:p>
      </dgm:t>
    </dgm:pt>
    <dgm:pt modelId="{80B73635-AE2C-4079-8069-80BC471087B5}" type="pres">
      <dgm:prSet presAssocID="{BCD06AC3-28A7-4290-B507-6C6866ABF5C0}" presName="hierRoot4" presStyleCnt="0"/>
      <dgm:spPr/>
    </dgm:pt>
    <dgm:pt modelId="{19C6C692-1198-41DD-9121-8B3E64B57D4E}" type="pres">
      <dgm:prSet presAssocID="{BCD06AC3-28A7-4290-B507-6C6866ABF5C0}" presName="composite4" presStyleCnt="0"/>
      <dgm:spPr/>
    </dgm:pt>
    <dgm:pt modelId="{DE049A83-3FE1-423B-BA3E-31ECDDF70F1E}" type="pres">
      <dgm:prSet presAssocID="{BCD06AC3-28A7-4290-B507-6C6866ABF5C0}" presName="background4" presStyleLbl="node4" presStyleIdx="3" presStyleCnt="5"/>
      <dgm:spPr/>
    </dgm:pt>
    <dgm:pt modelId="{81932FC6-79C1-4C18-A24B-C54A4D7451D2}" type="pres">
      <dgm:prSet presAssocID="{BCD06AC3-28A7-4290-B507-6C6866ABF5C0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C0F4F-EBF5-4C1F-8A1A-B33759357B03}" type="pres">
      <dgm:prSet presAssocID="{BCD06AC3-28A7-4290-B507-6C6866ABF5C0}" presName="hierChild5" presStyleCnt="0"/>
      <dgm:spPr/>
    </dgm:pt>
    <dgm:pt modelId="{CFA9DE48-6358-4EDB-854A-D6CE23FF362C}" type="pres">
      <dgm:prSet presAssocID="{EF548E86-6B52-48AE-A3A1-A2D2187A32AD}" presName="Name23" presStyleLbl="parChTrans1D4" presStyleIdx="4" presStyleCnt="5"/>
      <dgm:spPr/>
      <dgm:t>
        <a:bodyPr/>
        <a:lstStyle/>
        <a:p>
          <a:endParaRPr lang="en-US"/>
        </a:p>
      </dgm:t>
    </dgm:pt>
    <dgm:pt modelId="{6A3CD7F4-2264-49C8-9D5F-A84BB431D4AE}" type="pres">
      <dgm:prSet presAssocID="{9B041AA5-6CED-4BC8-B284-09AC0444C9CE}" presName="hierRoot4" presStyleCnt="0"/>
      <dgm:spPr/>
    </dgm:pt>
    <dgm:pt modelId="{24194378-164C-431D-A74E-07417FE22D3C}" type="pres">
      <dgm:prSet presAssocID="{9B041AA5-6CED-4BC8-B284-09AC0444C9CE}" presName="composite4" presStyleCnt="0"/>
      <dgm:spPr/>
    </dgm:pt>
    <dgm:pt modelId="{53F64616-2AFE-4640-BE38-6002DEFBF35E}" type="pres">
      <dgm:prSet presAssocID="{9B041AA5-6CED-4BC8-B284-09AC0444C9CE}" presName="background4" presStyleLbl="node4" presStyleIdx="4" presStyleCnt="5"/>
      <dgm:spPr/>
    </dgm:pt>
    <dgm:pt modelId="{5E8579E8-6E3E-4D56-B609-4EB7437BDE75}" type="pres">
      <dgm:prSet presAssocID="{9B041AA5-6CED-4BC8-B284-09AC0444C9CE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81298E-DB5C-45CF-BCCB-DA17BEB01C9B}" type="pres">
      <dgm:prSet presAssocID="{9B041AA5-6CED-4BC8-B284-09AC0444C9CE}" presName="hierChild5" presStyleCnt="0"/>
      <dgm:spPr/>
    </dgm:pt>
    <dgm:pt modelId="{D300F795-292E-4236-9B04-65923C22757A}" type="pres">
      <dgm:prSet presAssocID="{2EB9FB5B-078A-4412-B01A-2CB4529C7FBA}" presName="Name10" presStyleLbl="parChTrans1D2" presStyleIdx="4" presStyleCnt="5"/>
      <dgm:spPr/>
      <dgm:t>
        <a:bodyPr/>
        <a:lstStyle/>
        <a:p>
          <a:endParaRPr lang="en-US"/>
        </a:p>
      </dgm:t>
    </dgm:pt>
    <dgm:pt modelId="{65D66362-2BA3-446E-9B79-4685BEC0DF34}" type="pres">
      <dgm:prSet presAssocID="{A425E81D-1100-4A38-A4C1-9D23DB99CFA2}" presName="hierRoot2" presStyleCnt="0"/>
      <dgm:spPr/>
    </dgm:pt>
    <dgm:pt modelId="{516FF2E2-E4AD-45F7-81C4-CD95B6D7933B}" type="pres">
      <dgm:prSet presAssocID="{A425E81D-1100-4A38-A4C1-9D23DB99CFA2}" presName="composite2" presStyleCnt="0"/>
      <dgm:spPr/>
    </dgm:pt>
    <dgm:pt modelId="{DCECD2DD-CCEE-413D-88FE-820520043E27}" type="pres">
      <dgm:prSet presAssocID="{A425E81D-1100-4A38-A4C1-9D23DB99CFA2}" presName="background2" presStyleLbl="node2" presStyleIdx="4" presStyleCnt="5"/>
      <dgm:spPr/>
    </dgm:pt>
    <dgm:pt modelId="{828F6836-0DD5-4A17-A21C-FDF01D83EE14}" type="pres">
      <dgm:prSet presAssocID="{A425E81D-1100-4A38-A4C1-9D23DB99CFA2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DCAC0-4F91-4B6E-9B93-953A0F73D6C0}" type="pres">
      <dgm:prSet presAssocID="{A425E81D-1100-4A38-A4C1-9D23DB99CFA2}" presName="hierChild3" presStyleCnt="0"/>
      <dgm:spPr/>
    </dgm:pt>
  </dgm:ptLst>
  <dgm:cxnLst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BAA439EA-2EB7-452F-AD7C-EC9D622F9875}" type="presOf" srcId="{242BD809-15A7-4231-B767-10F014C708FE}" destId="{B04EFCC3-F073-4F2A-B482-CECC738B42A5}" srcOrd="0" destOrd="0" presId="urn:microsoft.com/office/officeart/2005/8/layout/hierarchy1"/>
    <dgm:cxn modelId="{70860631-0BC9-4B86-914C-A844E4F79010}" type="presOf" srcId="{57F3A5F5-EDD4-48C1-A26D-A34CE6F6CC8B}" destId="{80189BEC-872F-4F42-B072-914D5490D459}" srcOrd="0" destOrd="0" presId="urn:microsoft.com/office/officeart/2005/8/layout/hierarchy1"/>
    <dgm:cxn modelId="{022C09D6-63DB-412B-82C4-5EEC1E36E909}" srcId="{B09E58A1-01B7-4744-AD16-381B3B4B60FE}" destId="{2D62251C-44D0-46B6-AB46-2017A283B6DF}" srcOrd="2" destOrd="0" parTransId="{0D4602B2-8FD6-45F3-BABA-8DF75C3ABE16}" sibTransId="{118A26D3-72AA-41CC-B1E2-BC40AECB9957}"/>
    <dgm:cxn modelId="{9B5220AF-5C5E-47C5-B5D1-8DB49F10A56D}" srcId="{9A78F187-A0B8-43CA-8F33-A3E712058278}" destId="{9B041AA5-6CED-4BC8-B284-09AC0444C9CE}" srcOrd="1" destOrd="0" parTransId="{EF548E86-6B52-48AE-A3A1-A2D2187A32AD}" sibTransId="{0C436E24-2AC8-4664-8F09-F0E85E963004}"/>
    <dgm:cxn modelId="{75640CFF-B488-4E8E-B812-3AACA556DD81}" srcId="{C2B6BB1B-DA5B-4D3E-B8B6-081B72FDFB46}" destId="{B09E58A1-01B7-4744-AD16-381B3B4B60FE}" srcOrd="0" destOrd="0" parTransId="{E63AD0AC-4DD8-4F8D-AA45-B76DDA103308}" sibTransId="{F68AD903-3B34-479E-B67D-2B12ADBD6576}"/>
    <dgm:cxn modelId="{2E93B1A7-B59B-4550-A5E4-446E3BF30B2E}" type="presOf" srcId="{C2B6BB1B-DA5B-4D3E-B8B6-081B72FDFB46}" destId="{BD29D615-1AA3-4910-9593-1BF81184BE7F}" srcOrd="0" destOrd="0" presId="urn:microsoft.com/office/officeart/2005/8/layout/hierarchy1"/>
    <dgm:cxn modelId="{D6DB2E5F-C24A-4CAF-9004-C4707738B725}" type="presOf" srcId="{2D62251C-44D0-46B6-AB46-2017A283B6DF}" destId="{08E1069E-B1EC-4503-96AA-2597A3686FA2}" srcOrd="0" destOrd="0" presId="urn:microsoft.com/office/officeart/2005/8/layout/hierarchy1"/>
    <dgm:cxn modelId="{6D400FC0-AE08-4CDD-AE02-7A6F925868CD}" type="presOf" srcId="{2EB9FB5B-078A-4412-B01A-2CB4529C7FBA}" destId="{D300F795-292E-4236-9B04-65923C22757A}" srcOrd="0" destOrd="0" presId="urn:microsoft.com/office/officeart/2005/8/layout/hierarchy1"/>
    <dgm:cxn modelId="{D78C857F-893B-45C1-9CBE-C811387B8E91}" type="presOf" srcId="{43595F58-1F65-4EA7-923E-10ECD59D6974}" destId="{0BDED1CB-0E90-4D31-A0B4-8DAC58826761}" srcOrd="0" destOrd="0" presId="urn:microsoft.com/office/officeart/2005/8/layout/hierarchy1"/>
    <dgm:cxn modelId="{D45760DF-AABC-4548-90AF-614D38CACB76}" srcId="{C2B6BB1B-DA5B-4D3E-B8B6-081B72FDFB46}" destId="{9A78F187-A0B8-43CA-8F33-A3E712058278}" srcOrd="1" destOrd="0" parTransId="{B9F53093-2FBF-462B-A8FE-CD1B7BC8C6D8}" sibTransId="{057B0E6D-8D23-4C5C-AEF5-BFE7F03B0C16}"/>
    <dgm:cxn modelId="{8C08F345-391C-4719-B5BE-A4C259378249}" srcId="{9832D2C0-B6AF-4FD2-9623-5D29F284F8A8}" destId="{652C953D-5182-4E44-A860-E0D7EFE0B9A2}" srcOrd="2" destOrd="0" parTransId="{575076E0-37FD-47AF-BAEF-5BAC82A6E66C}" sibTransId="{7DBCAAF7-EE11-4DD6-ACDC-004F1CAB8758}"/>
    <dgm:cxn modelId="{73E9CDFF-21C3-4E74-ACA5-303237897FF2}" type="presOf" srcId="{6D78EA21-A1E0-4CCA-AB60-0C3AE535DABE}" destId="{8EC01AE4-05F5-48F0-93C7-6DBF094DDACA}" srcOrd="0" destOrd="0" presId="urn:microsoft.com/office/officeart/2005/8/layout/hierarchy1"/>
    <dgm:cxn modelId="{6F85E32C-3600-4C19-90E5-61F31AC77C9F}" type="presOf" srcId="{B9F53093-2FBF-462B-A8FE-CD1B7BC8C6D8}" destId="{78D496C3-D4F4-4336-8526-43B451D251AA}" srcOrd="0" destOrd="0" presId="urn:microsoft.com/office/officeart/2005/8/layout/hierarchy1"/>
    <dgm:cxn modelId="{A79FCDD1-AF8F-4265-9565-AFB0346F7136}" type="presOf" srcId="{652C953D-5182-4E44-A860-E0D7EFE0B9A2}" destId="{419BAE81-116F-4786-8F98-9F21A4C6408F}" srcOrd="0" destOrd="0" presId="urn:microsoft.com/office/officeart/2005/8/layout/hierarchy1"/>
    <dgm:cxn modelId="{CD9A8C7E-0C34-4D27-84FD-F822C24209DE}" srcId="{9832D2C0-B6AF-4FD2-9623-5D29F284F8A8}" destId="{E898AA19-3DCA-4015-BF05-A6EB5708F6B6}" srcOrd="1" destOrd="0" parTransId="{4CC3D1B2-FB54-4778-BE52-28FB91483D7D}" sibTransId="{BF45AB13-44B2-4F6F-B8A7-0D6EE32A8F6C}"/>
    <dgm:cxn modelId="{D6F80D3B-2034-4B1D-BF06-E627E029073D}" type="presOf" srcId="{E63AD0AC-4DD8-4F8D-AA45-B76DDA103308}" destId="{CB1DD978-4471-461E-8B38-183F26C6AA39}" srcOrd="0" destOrd="0" presId="urn:microsoft.com/office/officeart/2005/8/layout/hierarchy1"/>
    <dgm:cxn modelId="{2AD6DE6C-AAF2-434A-B277-5C27E4EBB144}" srcId="{9832D2C0-B6AF-4FD2-9623-5D29F284F8A8}" destId="{C2B6BB1B-DA5B-4D3E-B8B6-081B72FDFB46}" srcOrd="3" destOrd="0" parTransId="{A1F80722-97AB-4CD1-8C2C-F213E1CC24BE}" sibTransId="{BE7AF1DA-209D-4437-8D10-774189BAD909}"/>
    <dgm:cxn modelId="{9D33BEB5-0927-4B0E-BB2F-DA6C4899BACF}" type="presOf" srcId="{4234065E-787A-4F30-9C55-543B9759BCA4}" destId="{07D3CBE7-64D1-46CC-A9EA-B99FDC7CE833}" srcOrd="0" destOrd="0" presId="urn:microsoft.com/office/officeart/2005/8/layout/hierarchy1"/>
    <dgm:cxn modelId="{0C7EBD55-3185-4CC9-ADA0-B5A1B49A345B}" type="presOf" srcId="{B09E58A1-01B7-4744-AD16-381B3B4B60FE}" destId="{F160E2B3-42BF-4D72-B635-2C02900F3388}" srcOrd="0" destOrd="0" presId="urn:microsoft.com/office/officeart/2005/8/layout/hierarchy1"/>
    <dgm:cxn modelId="{11BD5E88-796F-4DF6-A79D-A64B640BCAD8}" type="presOf" srcId="{A425E81D-1100-4A38-A4C1-9D23DB99CFA2}" destId="{828F6836-0DD5-4A17-A21C-FDF01D83EE14}" srcOrd="0" destOrd="0" presId="urn:microsoft.com/office/officeart/2005/8/layout/hierarchy1"/>
    <dgm:cxn modelId="{F07E376E-2CFE-442C-A2FC-F807A2272F36}" type="presOf" srcId="{EF548E86-6B52-48AE-A3A1-A2D2187A32AD}" destId="{CFA9DE48-6358-4EDB-854A-D6CE23FF362C}" srcOrd="0" destOrd="0" presId="urn:microsoft.com/office/officeart/2005/8/layout/hierarchy1"/>
    <dgm:cxn modelId="{31F55A4C-BAF0-4F5A-BC3F-1F27E504D193}" srcId="{9832D2C0-B6AF-4FD2-9623-5D29F284F8A8}" destId="{57F3A5F5-EDD4-48C1-A26D-A34CE6F6CC8B}" srcOrd="0" destOrd="0" parTransId="{242BD809-15A7-4231-B767-10F014C708FE}" sibTransId="{7F22011B-CB30-43A9-BD25-04017096DAB4}"/>
    <dgm:cxn modelId="{B59CA336-0764-40E1-8F45-8AC39450B4D4}" type="presOf" srcId="{575076E0-37FD-47AF-BAEF-5BAC82A6E66C}" destId="{AD377181-993E-4DB9-BB99-1FE50855A44E}" srcOrd="0" destOrd="0" presId="urn:microsoft.com/office/officeart/2005/8/layout/hierarchy1"/>
    <dgm:cxn modelId="{B0081212-E3CE-4721-A6B5-D959CE6DE2F6}" type="presOf" srcId="{9832D2C0-B6AF-4FD2-9623-5D29F284F8A8}" destId="{D59D13ED-C78C-4EA2-ADFD-1CA5B5AB1DAA}" srcOrd="0" destOrd="0" presId="urn:microsoft.com/office/officeart/2005/8/layout/hierarchy1"/>
    <dgm:cxn modelId="{1C6F7AC1-8880-40A4-B94B-7D8C6ED7C403}" type="presOf" srcId="{9FAF6649-749A-4916-9E0F-EA95C91A14E5}" destId="{035EC85B-C1D6-496B-A17C-0D1D57A08344}" srcOrd="0" destOrd="0" presId="urn:microsoft.com/office/officeart/2005/8/layout/hierarchy1"/>
    <dgm:cxn modelId="{C2CF9CE9-7EDA-487E-ACAA-FA79719EF723}" srcId="{B09E58A1-01B7-4744-AD16-381B3B4B60FE}" destId="{4234065E-787A-4F30-9C55-543B9759BCA4}" srcOrd="1" destOrd="0" parTransId="{9FAF6649-749A-4916-9E0F-EA95C91A14E5}" sibTransId="{8296507C-A8C7-4971-9438-4910C3D7561D}"/>
    <dgm:cxn modelId="{442963F8-C795-494F-8A40-970E3B09A9A6}" srcId="{9832D2C0-B6AF-4FD2-9623-5D29F284F8A8}" destId="{A425E81D-1100-4A38-A4C1-9D23DB99CFA2}" srcOrd="4" destOrd="0" parTransId="{2EB9FB5B-078A-4412-B01A-2CB4529C7FBA}" sibTransId="{0F2D45D3-5781-4380-87DC-0F87B77DCDE2}"/>
    <dgm:cxn modelId="{E519E974-45C0-4341-AA66-271AE1DD825E}" type="presOf" srcId="{BCD06AC3-28A7-4290-B507-6C6866ABF5C0}" destId="{81932FC6-79C1-4C18-A24B-C54A4D7451D2}" srcOrd="0" destOrd="0" presId="urn:microsoft.com/office/officeart/2005/8/layout/hierarchy1"/>
    <dgm:cxn modelId="{6DA68FD4-3517-496D-B3BA-95BDDF6D1255}" type="presOf" srcId="{E898AA19-3DCA-4015-BF05-A6EB5708F6B6}" destId="{EF9771FD-664F-41C6-ABFC-EDC7955ABCAD}" srcOrd="0" destOrd="0" presId="urn:microsoft.com/office/officeart/2005/8/layout/hierarchy1"/>
    <dgm:cxn modelId="{F6F4E0E7-D0BD-4083-8511-5A2DE196A180}" srcId="{B09E58A1-01B7-4744-AD16-381B3B4B60FE}" destId="{2DDDA531-7710-49A7-A52A-2A88499BF52E}" srcOrd="0" destOrd="0" parTransId="{7F003C3D-E650-4F17-A2E4-D70A144A0F3E}" sibTransId="{0AD3AF23-BA83-414B-B326-1988A1E04A7C}"/>
    <dgm:cxn modelId="{4DF5E056-D648-47DE-BD34-E1200BC90956}" type="presOf" srcId="{0D4602B2-8FD6-45F3-BABA-8DF75C3ABE16}" destId="{C2AEEBF1-CF82-4139-86AD-79344B59A8BA}" srcOrd="0" destOrd="0" presId="urn:microsoft.com/office/officeart/2005/8/layout/hierarchy1"/>
    <dgm:cxn modelId="{910EFFE4-8F18-4610-8883-5DA092396918}" type="presOf" srcId="{2DDDA531-7710-49A7-A52A-2A88499BF52E}" destId="{838CA69C-BDA0-4AA0-8926-A0E2D17ED58D}" srcOrd="0" destOrd="0" presId="urn:microsoft.com/office/officeart/2005/8/layout/hierarchy1"/>
    <dgm:cxn modelId="{36D76421-AF87-4D57-B4B3-B57D644EEEC2}" type="presOf" srcId="{9A78F187-A0B8-43CA-8F33-A3E712058278}" destId="{C62F3710-12EA-4FB6-9202-2B16C991926A}" srcOrd="0" destOrd="0" presId="urn:microsoft.com/office/officeart/2005/8/layout/hierarchy1"/>
    <dgm:cxn modelId="{60BF57B1-46E2-4ED3-999B-549F1CC37FC4}" type="presOf" srcId="{7F003C3D-E650-4F17-A2E4-D70A144A0F3E}" destId="{3DF6130A-9E7C-4DDF-8844-A86E85093B99}" srcOrd="0" destOrd="0" presId="urn:microsoft.com/office/officeart/2005/8/layout/hierarchy1"/>
    <dgm:cxn modelId="{8551E24E-20D7-4F5B-AFA6-00F2BE289E15}" type="presOf" srcId="{9B041AA5-6CED-4BC8-B284-09AC0444C9CE}" destId="{5E8579E8-6E3E-4D56-B609-4EB7437BDE75}" srcOrd="0" destOrd="0" presId="urn:microsoft.com/office/officeart/2005/8/layout/hierarchy1"/>
    <dgm:cxn modelId="{44E152C2-E5AC-49A7-BA6D-0C8A0B8F8F41}" type="presOf" srcId="{4CC3D1B2-FB54-4778-BE52-28FB91483D7D}" destId="{3839669D-A321-4865-8B8C-C3EB43E0C0ED}" srcOrd="0" destOrd="0" presId="urn:microsoft.com/office/officeart/2005/8/layout/hierarchy1"/>
    <dgm:cxn modelId="{96CB8513-6866-4E31-AA42-262A187B0F79}" type="presOf" srcId="{A1F80722-97AB-4CD1-8C2C-F213E1CC24BE}" destId="{E6B6B4A6-EE5D-423A-8AF8-94E5CE7EEDDA}" srcOrd="0" destOrd="0" presId="urn:microsoft.com/office/officeart/2005/8/layout/hierarchy1"/>
    <dgm:cxn modelId="{FE32AD71-34F2-43C2-9E7C-83EC8E0BC5BA}" srcId="{9A78F187-A0B8-43CA-8F33-A3E712058278}" destId="{BCD06AC3-28A7-4290-B507-6C6866ABF5C0}" srcOrd="0" destOrd="0" parTransId="{6D78EA21-A1E0-4CCA-AB60-0C3AE535DABE}" sibTransId="{9A9F9167-3C0D-435D-8B13-290FDAD0E667}"/>
    <dgm:cxn modelId="{9A31DA51-F0C1-439B-BD1C-2E23F2791DE6}" type="presParOf" srcId="{0BDED1CB-0E90-4D31-A0B4-8DAC58826761}" destId="{A28EE6BF-9CA5-4714-8E75-0D074795838B}" srcOrd="0" destOrd="0" presId="urn:microsoft.com/office/officeart/2005/8/layout/hierarchy1"/>
    <dgm:cxn modelId="{D37ADB8B-99E6-404C-A890-CD7EF36F973B}" type="presParOf" srcId="{A28EE6BF-9CA5-4714-8E75-0D074795838B}" destId="{99209BFC-DEE3-41DE-B274-64F8EA8501A4}" srcOrd="0" destOrd="0" presId="urn:microsoft.com/office/officeart/2005/8/layout/hierarchy1"/>
    <dgm:cxn modelId="{62FBF59C-7C3C-40EA-B5E6-C20385319C2A}" type="presParOf" srcId="{99209BFC-DEE3-41DE-B274-64F8EA8501A4}" destId="{DB34972E-94E2-4CF8-83F8-7C5695D4E7BE}" srcOrd="0" destOrd="0" presId="urn:microsoft.com/office/officeart/2005/8/layout/hierarchy1"/>
    <dgm:cxn modelId="{0C28F71D-25A7-4997-AB9D-05A7918944CF}" type="presParOf" srcId="{99209BFC-DEE3-41DE-B274-64F8EA8501A4}" destId="{D59D13ED-C78C-4EA2-ADFD-1CA5B5AB1DAA}" srcOrd="1" destOrd="0" presId="urn:microsoft.com/office/officeart/2005/8/layout/hierarchy1"/>
    <dgm:cxn modelId="{9BAB4608-2DE3-44B6-AFB1-2C5D2D4334B4}" type="presParOf" srcId="{A28EE6BF-9CA5-4714-8E75-0D074795838B}" destId="{9DFF4AFD-0AC9-4AE3-9396-9EFBBF0DA6DF}" srcOrd="1" destOrd="0" presId="urn:microsoft.com/office/officeart/2005/8/layout/hierarchy1"/>
    <dgm:cxn modelId="{91EB33D6-C7A8-4C74-86F5-EDB02218FC83}" type="presParOf" srcId="{9DFF4AFD-0AC9-4AE3-9396-9EFBBF0DA6DF}" destId="{B04EFCC3-F073-4F2A-B482-CECC738B42A5}" srcOrd="0" destOrd="0" presId="urn:microsoft.com/office/officeart/2005/8/layout/hierarchy1"/>
    <dgm:cxn modelId="{A1898689-755D-4159-9AE4-72757F877F17}" type="presParOf" srcId="{9DFF4AFD-0AC9-4AE3-9396-9EFBBF0DA6DF}" destId="{72C3A35A-67CC-4A21-9EE4-777BEDDAF766}" srcOrd="1" destOrd="0" presId="urn:microsoft.com/office/officeart/2005/8/layout/hierarchy1"/>
    <dgm:cxn modelId="{64C3492C-3735-4391-9C30-7BE655BC2C69}" type="presParOf" srcId="{72C3A35A-67CC-4A21-9EE4-777BEDDAF766}" destId="{62FABCF8-1F32-40CC-BD86-B94816FE4484}" srcOrd="0" destOrd="0" presId="urn:microsoft.com/office/officeart/2005/8/layout/hierarchy1"/>
    <dgm:cxn modelId="{4877272B-6733-404C-8B7A-A2F636D5FB25}" type="presParOf" srcId="{62FABCF8-1F32-40CC-BD86-B94816FE4484}" destId="{2D4F5294-F671-49AF-BA4E-4DCFD223B0FE}" srcOrd="0" destOrd="0" presId="urn:microsoft.com/office/officeart/2005/8/layout/hierarchy1"/>
    <dgm:cxn modelId="{1CED26B2-8757-4D35-9948-D8037599D86C}" type="presParOf" srcId="{62FABCF8-1F32-40CC-BD86-B94816FE4484}" destId="{80189BEC-872F-4F42-B072-914D5490D459}" srcOrd="1" destOrd="0" presId="urn:microsoft.com/office/officeart/2005/8/layout/hierarchy1"/>
    <dgm:cxn modelId="{D9C96CF1-08A0-46C2-87CA-FEF40F764D36}" type="presParOf" srcId="{72C3A35A-67CC-4A21-9EE4-777BEDDAF766}" destId="{1CEDF239-B1AB-4B62-AF97-356C69E09389}" srcOrd="1" destOrd="0" presId="urn:microsoft.com/office/officeart/2005/8/layout/hierarchy1"/>
    <dgm:cxn modelId="{A92BB00F-949E-4EBB-90EF-B0E1FC006AD8}" type="presParOf" srcId="{9DFF4AFD-0AC9-4AE3-9396-9EFBBF0DA6DF}" destId="{3839669D-A321-4865-8B8C-C3EB43E0C0ED}" srcOrd="2" destOrd="0" presId="urn:microsoft.com/office/officeart/2005/8/layout/hierarchy1"/>
    <dgm:cxn modelId="{1CB52696-B101-4013-BA62-C5B2F1575653}" type="presParOf" srcId="{9DFF4AFD-0AC9-4AE3-9396-9EFBBF0DA6DF}" destId="{A860E2A1-9B71-48BD-931A-84771EF19C2D}" srcOrd="3" destOrd="0" presId="urn:microsoft.com/office/officeart/2005/8/layout/hierarchy1"/>
    <dgm:cxn modelId="{11B4C27D-3779-46E4-B612-6A64BF0390B3}" type="presParOf" srcId="{A860E2A1-9B71-48BD-931A-84771EF19C2D}" destId="{299D11A7-037F-4AFC-A890-CED505BB991F}" srcOrd="0" destOrd="0" presId="urn:microsoft.com/office/officeart/2005/8/layout/hierarchy1"/>
    <dgm:cxn modelId="{794F1B11-94B1-4F38-8901-600AA001F681}" type="presParOf" srcId="{299D11A7-037F-4AFC-A890-CED505BB991F}" destId="{75D7AC99-48D0-4CE2-B2B9-A686692F7381}" srcOrd="0" destOrd="0" presId="urn:microsoft.com/office/officeart/2005/8/layout/hierarchy1"/>
    <dgm:cxn modelId="{DBA57D2C-2E65-4C10-8CD0-4FE92E1D1FE8}" type="presParOf" srcId="{299D11A7-037F-4AFC-A890-CED505BB991F}" destId="{EF9771FD-664F-41C6-ABFC-EDC7955ABCAD}" srcOrd="1" destOrd="0" presId="urn:microsoft.com/office/officeart/2005/8/layout/hierarchy1"/>
    <dgm:cxn modelId="{24D86B7B-8D44-413B-89AE-95E5400EF45C}" type="presParOf" srcId="{A860E2A1-9B71-48BD-931A-84771EF19C2D}" destId="{25675F0D-CAC2-4625-836F-E55EB2ED0925}" srcOrd="1" destOrd="0" presId="urn:microsoft.com/office/officeart/2005/8/layout/hierarchy1"/>
    <dgm:cxn modelId="{0C9E2893-81D3-49AC-B4CF-36A81604DE69}" type="presParOf" srcId="{9DFF4AFD-0AC9-4AE3-9396-9EFBBF0DA6DF}" destId="{AD377181-993E-4DB9-BB99-1FE50855A44E}" srcOrd="4" destOrd="0" presId="urn:microsoft.com/office/officeart/2005/8/layout/hierarchy1"/>
    <dgm:cxn modelId="{A6341FCF-ABAD-482F-83F4-212296A12077}" type="presParOf" srcId="{9DFF4AFD-0AC9-4AE3-9396-9EFBBF0DA6DF}" destId="{9E464ACB-F7A9-4CBA-BA52-BE7490E7F2BF}" srcOrd="5" destOrd="0" presId="urn:microsoft.com/office/officeart/2005/8/layout/hierarchy1"/>
    <dgm:cxn modelId="{2D110CD3-C8E6-4BD1-BB4C-B7DC74AD7FC5}" type="presParOf" srcId="{9E464ACB-F7A9-4CBA-BA52-BE7490E7F2BF}" destId="{EEC418C6-33D1-41B3-82BC-14BE7F1EE82D}" srcOrd="0" destOrd="0" presId="urn:microsoft.com/office/officeart/2005/8/layout/hierarchy1"/>
    <dgm:cxn modelId="{4FCF87E2-A389-4BD0-8B73-6658B74A192F}" type="presParOf" srcId="{EEC418C6-33D1-41B3-82BC-14BE7F1EE82D}" destId="{99E98DD3-14A4-44D4-8495-18B4B70E93AC}" srcOrd="0" destOrd="0" presId="urn:microsoft.com/office/officeart/2005/8/layout/hierarchy1"/>
    <dgm:cxn modelId="{D4D9A29B-D2DF-4731-AD78-8D176F3B899E}" type="presParOf" srcId="{EEC418C6-33D1-41B3-82BC-14BE7F1EE82D}" destId="{419BAE81-116F-4786-8F98-9F21A4C6408F}" srcOrd="1" destOrd="0" presId="urn:microsoft.com/office/officeart/2005/8/layout/hierarchy1"/>
    <dgm:cxn modelId="{85E6AAE7-3046-448A-A08F-3E03EAFFCFF4}" type="presParOf" srcId="{9E464ACB-F7A9-4CBA-BA52-BE7490E7F2BF}" destId="{76D19B31-C94C-4F35-BA32-EBEE3FFD089C}" srcOrd="1" destOrd="0" presId="urn:microsoft.com/office/officeart/2005/8/layout/hierarchy1"/>
    <dgm:cxn modelId="{4E18860F-A88F-4D9C-A3E1-10B63F9587EE}" type="presParOf" srcId="{9DFF4AFD-0AC9-4AE3-9396-9EFBBF0DA6DF}" destId="{E6B6B4A6-EE5D-423A-8AF8-94E5CE7EEDDA}" srcOrd="6" destOrd="0" presId="urn:microsoft.com/office/officeart/2005/8/layout/hierarchy1"/>
    <dgm:cxn modelId="{68A469FE-F22D-4930-AE9D-AC7966940776}" type="presParOf" srcId="{9DFF4AFD-0AC9-4AE3-9396-9EFBBF0DA6DF}" destId="{43E84FAC-35C7-47D3-8147-FA1CB09FEAA2}" srcOrd="7" destOrd="0" presId="urn:microsoft.com/office/officeart/2005/8/layout/hierarchy1"/>
    <dgm:cxn modelId="{9D7EC6E7-A604-47AF-9502-817D05B433AC}" type="presParOf" srcId="{43E84FAC-35C7-47D3-8147-FA1CB09FEAA2}" destId="{1C365015-5F64-4C7C-BD45-DCAAFB09F4F9}" srcOrd="0" destOrd="0" presId="urn:microsoft.com/office/officeart/2005/8/layout/hierarchy1"/>
    <dgm:cxn modelId="{585F20E7-33DD-4DFC-8036-F2B45DC4C1D6}" type="presParOf" srcId="{1C365015-5F64-4C7C-BD45-DCAAFB09F4F9}" destId="{A43D831E-3F2C-4058-855E-D113E0B8B342}" srcOrd="0" destOrd="0" presId="urn:microsoft.com/office/officeart/2005/8/layout/hierarchy1"/>
    <dgm:cxn modelId="{A1B03D65-7E32-47E2-9AAC-E65DF37CEA47}" type="presParOf" srcId="{1C365015-5F64-4C7C-BD45-DCAAFB09F4F9}" destId="{BD29D615-1AA3-4910-9593-1BF81184BE7F}" srcOrd="1" destOrd="0" presId="urn:microsoft.com/office/officeart/2005/8/layout/hierarchy1"/>
    <dgm:cxn modelId="{FDC903D5-CCD7-40BA-A2EC-5653BD2329E7}" type="presParOf" srcId="{43E84FAC-35C7-47D3-8147-FA1CB09FEAA2}" destId="{40027A6C-A465-4D5E-9040-F00559DAF75A}" srcOrd="1" destOrd="0" presId="urn:microsoft.com/office/officeart/2005/8/layout/hierarchy1"/>
    <dgm:cxn modelId="{4D08FB14-A917-41B8-B0E9-FC164DC91525}" type="presParOf" srcId="{40027A6C-A465-4D5E-9040-F00559DAF75A}" destId="{CB1DD978-4471-461E-8B38-183F26C6AA39}" srcOrd="0" destOrd="0" presId="urn:microsoft.com/office/officeart/2005/8/layout/hierarchy1"/>
    <dgm:cxn modelId="{87B47D2B-ED93-45D4-819A-06C16FA4ECA2}" type="presParOf" srcId="{40027A6C-A465-4D5E-9040-F00559DAF75A}" destId="{54A834B3-0392-4BCB-A5C9-BF61108602EF}" srcOrd="1" destOrd="0" presId="urn:microsoft.com/office/officeart/2005/8/layout/hierarchy1"/>
    <dgm:cxn modelId="{D25287E6-9DB7-4172-A934-4EC3045B2EE3}" type="presParOf" srcId="{54A834B3-0392-4BCB-A5C9-BF61108602EF}" destId="{C7139EF4-EFB4-4DA4-AAA0-1D2FEC89885E}" srcOrd="0" destOrd="0" presId="urn:microsoft.com/office/officeart/2005/8/layout/hierarchy1"/>
    <dgm:cxn modelId="{02D5A1CF-5D41-4E82-8344-DBF1768A16BD}" type="presParOf" srcId="{C7139EF4-EFB4-4DA4-AAA0-1D2FEC89885E}" destId="{9CA78ED4-AA72-4F1F-B056-79E41888FB2F}" srcOrd="0" destOrd="0" presId="urn:microsoft.com/office/officeart/2005/8/layout/hierarchy1"/>
    <dgm:cxn modelId="{933A704C-6D31-4F34-BF24-B2741EAE6729}" type="presParOf" srcId="{C7139EF4-EFB4-4DA4-AAA0-1D2FEC89885E}" destId="{F160E2B3-42BF-4D72-B635-2C02900F3388}" srcOrd="1" destOrd="0" presId="urn:microsoft.com/office/officeart/2005/8/layout/hierarchy1"/>
    <dgm:cxn modelId="{59799125-7292-4EB2-9DA8-FBF189A75E60}" type="presParOf" srcId="{54A834B3-0392-4BCB-A5C9-BF61108602EF}" destId="{2578D414-F06A-4063-89B7-A965C13A5D12}" srcOrd="1" destOrd="0" presId="urn:microsoft.com/office/officeart/2005/8/layout/hierarchy1"/>
    <dgm:cxn modelId="{5F74B156-9530-4927-ACD0-1E17341478C3}" type="presParOf" srcId="{2578D414-F06A-4063-89B7-A965C13A5D12}" destId="{3DF6130A-9E7C-4DDF-8844-A86E85093B99}" srcOrd="0" destOrd="0" presId="urn:microsoft.com/office/officeart/2005/8/layout/hierarchy1"/>
    <dgm:cxn modelId="{26643891-0D9A-4040-B2ED-9790C3785C12}" type="presParOf" srcId="{2578D414-F06A-4063-89B7-A965C13A5D12}" destId="{C7DA3ED3-3832-48A1-BCFA-E535B1C5C5FA}" srcOrd="1" destOrd="0" presId="urn:microsoft.com/office/officeart/2005/8/layout/hierarchy1"/>
    <dgm:cxn modelId="{8AF0792E-808C-4E52-AAB3-93DBAE9842C7}" type="presParOf" srcId="{C7DA3ED3-3832-48A1-BCFA-E535B1C5C5FA}" destId="{BB762FEB-272D-4C3D-B449-E6FCD1E8D50E}" srcOrd="0" destOrd="0" presId="urn:microsoft.com/office/officeart/2005/8/layout/hierarchy1"/>
    <dgm:cxn modelId="{F399F80D-D1AF-4882-B1BA-B76B4CF410B8}" type="presParOf" srcId="{BB762FEB-272D-4C3D-B449-E6FCD1E8D50E}" destId="{8B577CBF-066C-4BCC-A5EF-0695847CFBA2}" srcOrd="0" destOrd="0" presId="urn:microsoft.com/office/officeart/2005/8/layout/hierarchy1"/>
    <dgm:cxn modelId="{DAFC0ECB-2A93-4688-A8F7-2A45F42B0630}" type="presParOf" srcId="{BB762FEB-272D-4C3D-B449-E6FCD1E8D50E}" destId="{838CA69C-BDA0-4AA0-8926-A0E2D17ED58D}" srcOrd="1" destOrd="0" presId="urn:microsoft.com/office/officeart/2005/8/layout/hierarchy1"/>
    <dgm:cxn modelId="{5A89D50D-083B-4C4A-ADB2-231DA09CA84A}" type="presParOf" srcId="{C7DA3ED3-3832-48A1-BCFA-E535B1C5C5FA}" destId="{8514FEA2-91BE-4325-AF59-7E53392FDBBA}" srcOrd="1" destOrd="0" presId="urn:microsoft.com/office/officeart/2005/8/layout/hierarchy1"/>
    <dgm:cxn modelId="{9033A1CB-B826-434A-BFC3-C9BE21848ABC}" type="presParOf" srcId="{2578D414-F06A-4063-89B7-A965C13A5D12}" destId="{035EC85B-C1D6-496B-A17C-0D1D57A08344}" srcOrd="2" destOrd="0" presId="urn:microsoft.com/office/officeart/2005/8/layout/hierarchy1"/>
    <dgm:cxn modelId="{C6DD0BC2-89ED-4768-AC30-896722E6EDD6}" type="presParOf" srcId="{2578D414-F06A-4063-89B7-A965C13A5D12}" destId="{C757155E-42AC-4775-82E4-AC21804C9E0C}" srcOrd="3" destOrd="0" presId="urn:microsoft.com/office/officeart/2005/8/layout/hierarchy1"/>
    <dgm:cxn modelId="{02C582CB-6A58-4498-ADAD-22E6809303D7}" type="presParOf" srcId="{C757155E-42AC-4775-82E4-AC21804C9E0C}" destId="{41447097-3299-4D08-B4D1-91B3276520DC}" srcOrd="0" destOrd="0" presId="urn:microsoft.com/office/officeart/2005/8/layout/hierarchy1"/>
    <dgm:cxn modelId="{4A48A7D9-7A2F-479E-8ABF-AB348343A5D9}" type="presParOf" srcId="{41447097-3299-4D08-B4D1-91B3276520DC}" destId="{909C72F1-E0A8-45CB-9B8C-A032E80C7582}" srcOrd="0" destOrd="0" presId="urn:microsoft.com/office/officeart/2005/8/layout/hierarchy1"/>
    <dgm:cxn modelId="{FD349FB8-51D4-4A35-BAB7-8A97CB3C3AC7}" type="presParOf" srcId="{41447097-3299-4D08-B4D1-91B3276520DC}" destId="{07D3CBE7-64D1-46CC-A9EA-B99FDC7CE833}" srcOrd="1" destOrd="0" presId="urn:microsoft.com/office/officeart/2005/8/layout/hierarchy1"/>
    <dgm:cxn modelId="{96105827-B94D-45CB-A23C-7823B809812E}" type="presParOf" srcId="{C757155E-42AC-4775-82E4-AC21804C9E0C}" destId="{FE5F6565-B805-48FD-88B9-BA86C27DACC2}" srcOrd="1" destOrd="0" presId="urn:microsoft.com/office/officeart/2005/8/layout/hierarchy1"/>
    <dgm:cxn modelId="{F900865F-FD8E-4D61-A476-84C20E08C5B1}" type="presParOf" srcId="{2578D414-F06A-4063-89B7-A965C13A5D12}" destId="{C2AEEBF1-CF82-4139-86AD-79344B59A8BA}" srcOrd="4" destOrd="0" presId="urn:microsoft.com/office/officeart/2005/8/layout/hierarchy1"/>
    <dgm:cxn modelId="{D1E00FBF-3723-458C-9E06-C0D867D10E66}" type="presParOf" srcId="{2578D414-F06A-4063-89B7-A965C13A5D12}" destId="{09EE26A8-B1AD-4978-B72E-7522D0D65370}" srcOrd="5" destOrd="0" presId="urn:microsoft.com/office/officeart/2005/8/layout/hierarchy1"/>
    <dgm:cxn modelId="{C63370EC-9FBF-4C81-9703-6ECAABBB5FEF}" type="presParOf" srcId="{09EE26A8-B1AD-4978-B72E-7522D0D65370}" destId="{F4117990-EB4D-4714-B780-B35952153F6A}" srcOrd="0" destOrd="0" presId="urn:microsoft.com/office/officeart/2005/8/layout/hierarchy1"/>
    <dgm:cxn modelId="{F0683EEC-3F3A-40A2-A5DF-A002DC6280E1}" type="presParOf" srcId="{F4117990-EB4D-4714-B780-B35952153F6A}" destId="{64F47A31-99DE-4E49-9575-CE24279B8A12}" srcOrd="0" destOrd="0" presId="urn:microsoft.com/office/officeart/2005/8/layout/hierarchy1"/>
    <dgm:cxn modelId="{6D1A9493-8306-4BEF-91EA-F2CD30B96D07}" type="presParOf" srcId="{F4117990-EB4D-4714-B780-B35952153F6A}" destId="{08E1069E-B1EC-4503-96AA-2597A3686FA2}" srcOrd="1" destOrd="0" presId="urn:microsoft.com/office/officeart/2005/8/layout/hierarchy1"/>
    <dgm:cxn modelId="{58388FE3-75FE-4AA7-BB4A-EEA7F89991B8}" type="presParOf" srcId="{09EE26A8-B1AD-4978-B72E-7522D0D65370}" destId="{FFAD142A-7003-4A9E-A456-3A50595FFA6A}" srcOrd="1" destOrd="0" presId="urn:microsoft.com/office/officeart/2005/8/layout/hierarchy1"/>
    <dgm:cxn modelId="{2FC9DCC1-885E-4C41-9B94-D16B38FFBA6A}" type="presParOf" srcId="{40027A6C-A465-4D5E-9040-F00559DAF75A}" destId="{78D496C3-D4F4-4336-8526-43B451D251AA}" srcOrd="2" destOrd="0" presId="urn:microsoft.com/office/officeart/2005/8/layout/hierarchy1"/>
    <dgm:cxn modelId="{88DEB531-66C6-4537-93F7-1AC72E79B20E}" type="presParOf" srcId="{40027A6C-A465-4D5E-9040-F00559DAF75A}" destId="{8BE74AA6-0BEE-4A4D-88D0-79B77FA0895C}" srcOrd="3" destOrd="0" presId="urn:microsoft.com/office/officeart/2005/8/layout/hierarchy1"/>
    <dgm:cxn modelId="{047A7AA1-2CDC-49A7-AEF3-B4B95CA06881}" type="presParOf" srcId="{8BE74AA6-0BEE-4A4D-88D0-79B77FA0895C}" destId="{8305C153-3D5F-432D-940D-D5A1A948D67B}" srcOrd="0" destOrd="0" presId="urn:microsoft.com/office/officeart/2005/8/layout/hierarchy1"/>
    <dgm:cxn modelId="{7125E0F6-A130-40A6-8A26-20CA563A9890}" type="presParOf" srcId="{8305C153-3D5F-432D-940D-D5A1A948D67B}" destId="{F11EB16C-F4B0-46CC-99DE-98CEB12BB7D7}" srcOrd="0" destOrd="0" presId="urn:microsoft.com/office/officeart/2005/8/layout/hierarchy1"/>
    <dgm:cxn modelId="{5FF15894-BB91-46FB-9FA7-9005DD9A6FBC}" type="presParOf" srcId="{8305C153-3D5F-432D-940D-D5A1A948D67B}" destId="{C62F3710-12EA-4FB6-9202-2B16C991926A}" srcOrd="1" destOrd="0" presId="urn:microsoft.com/office/officeart/2005/8/layout/hierarchy1"/>
    <dgm:cxn modelId="{4CBC119F-612F-489C-B10E-92BE04838F90}" type="presParOf" srcId="{8BE74AA6-0BEE-4A4D-88D0-79B77FA0895C}" destId="{50C5CC4F-1BD2-4783-BAAA-5D9FD84DE4A1}" srcOrd="1" destOrd="0" presId="urn:microsoft.com/office/officeart/2005/8/layout/hierarchy1"/>
    <dgm:cxn modelId="{FEDA3215-3E8D-44A5-805D-E6C27F666886}" type="presParOf" srcId="{50C5CC4F-1BD2-4783-BAAA-5D9FD84DE4A1}" destId="{8EC01AE4-05F5-48F0-93C7-6DBF094DDACA}" srcOrd="0" destOrd="0" presId="urn:microsoft.com/office/officeart/2005/8/layout/hierarchy1"/>
    <dgm:cxn modelId="{5639156F-A79B-477E-827E-1C1D605C3AF8}" type="presParOf" srcId="{50C5CC4F-1BD2-4783-BAAA-5D9FD84DE4A1}" destId="{80B73635-AE2C-4079-8069-80BC471087B5}" srcOrd="1" destOrd="0" presId="urn:microsoft.com/office/officeart/2005/8/layout/hierarchy1"/>
    <dgm:cxn modelId="{FD57E34C-40F7-47CC-B9D7-8FA08C169E01}" type="presParOf" srcId="{80B73635-AE2C-4079-8069-80BC471087B5}" destId="{19C6C692-1198-41DD-9121-8B3E64B57D4E}" srcOrd="0" destOrd="0" presId="urn:microsoft.com/office/officeart/2005/8/layout/hierarchy1"/>
    <dgm:cxn modelId="{D44C93A1-4AF9-4AD3-92B0-7272D3A05E75}" type="presParOf" srcId="{19C6C692-1198-41DD-9121-8B3E64B57D4E}" destId="{DE049A83-3FE1-423B-BA3E-31ECDDF70F1E}" srcOrd="0" destOrd="0" presId="urn:microsoft.com/office/officeart/2005/8/layout/hierarchy1"/>
    <dgm:cxn modelId="{FEE3AC98-F499-49CE-AE01-93F2FD081146}" type="presParOf" srcId="{19C6C692-1198-41DD-9121-8B3E64B57D4E}" destId="{81932FC6-79C1-4C18-A24B-C54A4D7451D2}" srcOrd="1" destOrd="0" presId="urn:microsoft.com/office/officeart/2005/8/layout/hierarchy1"/>
    <dgm:cxn modelId="{1A681269-FEFE-4F3A-840B-BEA59DE70939}" type="presParOf" srcId="{80B73635-AE2C-4079-8069-80BC471087B5}" destId="{2FAC0F4F-EBF5-4C1F-8A1A-B33759357B03}" srcOrd="1" destOrd="0" presId="urn:microsoft.com/office/officeart/2005/8/layout/hierarchy1"/>
    <dgm:cxn modelId="{5AEAD5AB-7DE1-4E61-9EE0-3F5A4667D390}" type="presParOf" srcId="{50C5CC4F-1BD2-4783-BAAA-5D9FD84DE4A1}" destId="{CFA9DE48-6358-4EDB-854A-D6CE23FF362C}" srcOrd="2" destOrd="0" presId="urn:microsoft.com/office/officeart/2005/8/layout/hierarchy1"/>
    <dgm:cxn modelId="{72F06F8A-E6FE-4A27-86A7-E4041507BE10}" type="presParOf" srcId="{50C5CC4F-1BD2-4783-BAAA-5D9FD84DE4A1}" destId="{6A3CD7F4-2264-49C8-9D5F-A84BB431D4AE}" srcOrd="3" destOrd="0" presId="urn:microsoft.com/office/officeart/2005/8/layout/hierarchy1"/>
    <dgm:cxn modelId="{7CD61C24-24EC-4F22-9B04-941ED453CAB9}" type="presParOf" srcId="{6A3CD7F4-2264-49C8-9D5F-A84BB431D4AE}" destId="{24194378-164C-431D-A74E-07417FE22D3C}" srcOrd="0" destOrd="0" presId="urn:microsoft.com/office/officeart/2005/8/layout/hierarchy1"/>
    <dgm:cxn modelId="{05D23178-C84B-4B0A-BA89-F05799EAE434}" type="presParOf" srcId="{24194378-164C-431D-A74E-07417FE22D3C}" destId="{53F64616-2AFE-4640-BE38-6002DEFBF35E}" srcOrd="0" destOrd="0" presId="urn:microsoft.com/office/officeart/2005/8/layout/hierarchy1"/>
    <dgm:cxn modelId="{1613F100-3E2C-4254-9B01-536A528E8991}" type="presParOf" srcId="{24194378-164C-431D-A74E-07417FE22D3C}" destId="{5E8579E8-6E3E-4D56-B609-4EB7437BDE75}" srcOrd="1" destOrd="0" presId="urn:microsoft.com/office/officeart/2005/8/layout/hierarchy1"/>
    <dgm:cxn modelId="{BFE2F075-FF66-43D0-90EF-35EBDC76D75B}" type="presParOf" srcId="{6A3CD7F4-2264-49C8-9D5F-A84BB431D4AE}" destId="{A181298E-DB5C-45CF-BCCB-DA17BEB01C9B}" srcOrd="1" destOrd="0" presId="urn:microsoft.com/office/officeart/2005/8/layout/hierarchy1"/>
    <dgm:cxn modelId="{FAD2525A-0B87-4EC0-B987-E4BBA0D90BBF}" type="presParOf" srcId="{9DFF4AFD-0AC9-4AE3-9396-9EFBBF0DA6DF}" destId="{D300F795-292E-4236-9B04-65923C22757A}" srcOrd="8" destOrd="0" presId="urn:microsoft.com/office/officeart/2005/8/layout/hierarchy1"/>
    <dgm:cxn modelId="{B18886C2-4737-43F0-9C92-B885F9CAC630}" type="presParOf" srcId="{9DFF4AFD-0AC9-4AE3-9396-9EFBBF0DA6DF}" destId="{65D66362-2BA3-446E-9B79-4685BEC0DF34}" srcOrd="9" destOrd="0" presId="urn:microsoft.com/office/officeart/2005/8/layout/hierarchy1"/>
    <dgm:cxn modelId="{9C08B8EB-E05F-4028-A158-7B92CDAF00D0}" type="presParOf" srcId="{65D66362-2BA3-446E-9B79-4685BEC0DF34}" destId="{516FF2E2-E4AD-45F7-81C4-CD95B6D7933B}" srcOrd="0" destOrd="0" presId="urn:microsoft.com/office/officeart/2005/8/layout/hierarchy1"/>
    <dgm:cxn modelId="{38E65ADE-C8A7-4E35-8260-CE2EF4A230EB}" type="presParOf" srcId="{516FF2E2-E4AD-45F7-81C4-CD95B6D7933B}" destId="{DCECD2DD-CCEE-413D-88FE-820520043E27}" srcOrd="0" destOrd="0" presId="urn:microsoft.com/office/officeart/2005/8/layout/hierarchy1"/>
    <dgm:cxn modelId="{6F77BF31-3E80-49B7-95D7-F9BBAF521A41}" type="presParOf" srcId="{516FF2E2-E4AD-45F7-81C4-CD95B6D7933B}" destId="{828F6836-0DD5-4A17-A21C-FDF01D83EE14}" srcOrd="1" destOrd="0" presId="urn:microsoft.com/office/officeart/2005/8/layout/hierarchy1"/>
    <dgm:cxn modelId="{6392D68A-41B1-4C2E-975A-41FC1C647C1A}" type="presParOf" srcId="{65D66362-2BA3-446E-9B79-4685BEC0DF34}" destId="{AE4DCAC0-4F91-4B6E-9B93-953A0F73D6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57F3A5F5-EDD4-48C1-A26D-A34CE6F6CC8B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242BD809-15A7-4231-B767-10F014C708FE}" type="parTrans" cxnId="{31F55A4C-BAF0-4F5A-BC3F-1F27E504D193}">
      <dgm:prSet/>
      <dgm:spPr/>
      <dgm:t>
        <a:bodyPr/>
        <a:lstStyle/>
        <a:p>
          <a:endParaRPr lang="en-US"/>
        </a:p>
      </dgm:t>
    </dgm:pt>
    <dgm:pt modelId="{7F22011B-CB30-43A9-BD25-04017096DAB4}" type="sibTrans" cxnId="{31F55A4C-BAF0-4F5A-BC3F-1F27E504D193}">
      <dgm:prSet/>
      <dgm:spPr/>
      <dgm:t>
        <a:bodyPr/>
        <a:lstStyle/>
        <a:p>
          <a:endParaRPr lang="en-US"/>
        </a:p>
      </dgm:t>
    </dgm:pt>
    <dgm:pt modelId="{E898AA19-3DCA-4015-BF05-A6EB5708F6B6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4CC3D1B2-FB54-4778-BE52-28FB91483D7D}" type="parTrans" cxnId="{CD9A8C7E-0C34-4D27-84FD-F822C24209DE}">
      <dgm:prSet/>
      <dgm:spPr/>
      <dgm:t>
        <a:bodyPr/>
        <a:lstStyle/>
        <a:p>
          <a:endParaRPr lang="en-US"/>
        </a:p>
      </dgm:t>
    </dgm:pt>
    <dgm:pt modelId="{BF45AB13-44B2-4F6F-B8A7-0D6EE32A8F6C}" type="sibTrans" cxnId="{CD9A8C7E-0C34-4D27-84FD-F822C24209DE}">
      <dgm:prSet/>
      <dgm:spPr/>
      <dgm:t>
        <a:bodyPr/>
        <a:lstStyle/>
        <a:p>
          <a:endParaRPr lang="en-US"/>
        </a:p>
      </dgm:t>
    </dgm:pt>
    <dgm:pt modelId="{652C953D-5182-4E44-A860-E0D7EFE0B9A2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575076E0-37FD-47AF-BAEF-5BAC82A6E66C}" type="parTrans" cxnId="{8C08F345-391C-4719-B5BE-A4C259378249}">
      <dgm:prSet/>
      <dgm:spPr/>
      <dgm:t>
        <a:bodyPr/>
        <a:lstStyle/>
        <a:p>
          <a:endParaRPr lang="en-US"/>
        </a:p>
      </dgm:t>
    </dgm:pt>
    <dgm:pt modelId="{7DBCAAF7-EE11-4DD6-ACDC-004F1CAB8758}" type="sibTrans" cxnId="{8C08F345-391C-4719-B5BE-A4C259378249}">
      <dgm:prSet/>
      <dgm:spPr/>
      <dgm:t>
        <a:bodyPr/>
        <a:lstStyle/>
        <a:p>
          <a:endParaRPr lang="en-US"/>
        </a:p>
      </dgm:t>
    </dgm:pt>
    <dgm:pt modelId="{B09E58A1-01B7-4744-AD16-381B3B4B60FE}">
      <dgm:prSet/>
      <dgm:spPr/>
      <dgm:t>
        <a:bodyPr/>
        <a:lstStyle/>
        <a:p>
          <a:r>
            <a:rPr lang="en-US" dirty="0" smtClean="0"/>
            <a:t>General Access Control Issues</a:t>
          </a:r>
          <a:endParaRPr lang="en-US" dirty="0"/>
        </a:p>
      </dgm:t>
    </dgm:pt>
    <dgm:pt modelId="{E63AD0AC-4DD8-4F8D-AA45-B76DDA103308}" type="parTrans" cxnId="{75640CFF-B488-4E8E-B812-3AACA556DD81}">
      <dgm:prSet/>
      <dgm:spPr/>
      <dgm:t>
        <a:bodyPr/>
        <a:lstStyle/>
        <a:p>
          <a:endParaRPr lang="en-US"/>
        </a:p>
      </dgm:t>
    </dgm:pt>
    <dgm:pt modelId="{F68AD903-3B34-479E-B67D-2B12ADBD6576}" type="sibTrans" cxnId="{75640CFF-B488-4E8E-B812-3AACA556DD81}">
      <dgm:prSet/>
      <dgm:spPr/>
      <dgm:t>
        <a:bodyPr/>
        <a:lstStyle/>
        <a:p>
          <a:endParaRPr lang="en-US"/>
        </a:p>
      </dgm:t>
    </dgm:pt>
    <dgm:pt modelId="{C2B6BB1B-DA5B-4D3E-B8B6-081B72FDFB46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A1F80722-97AB-4CD1-8C2C-F213E1CC24BE}" type="parTrans" cxnId="{2AD6DE6C-AAF2-434A-B277-5C27E4EBB144}">
      <dgm:prSet/>
      <dgm:spPr/>
      <dgm:t>
        <a:bodyPr/>
        <a:lstStyle/>
        <a:p>
          <a:endParaRPr lang="en-US"/>
        </a:p>
      </dgm:t>
    </dgm:pt>
    <dgm:pt modelId="{BE7AF1DA-209D-4437-8D10-774189BAD909}" type="sibTrans" cxnId="{2AD6DE6C-AAF2-434A-B277-5C27E4EBB144}">
      <dgm:prSet/>
      <dgm:spPr/>
      <dgm:t>
        <a:bodyPr/>
        <a:lstStyle/>
        <a:p>
          <a:endParaRPr lang="en-US"/>
        </a:p>
      </dgm:t>
    </dgm:pt>
    <dgm:pt modelId="{5970B797-1D5F-4F9F-B8B1-8B082FC3AB2E}">
      <dgm:prSet/>
      <dgm:spPr/>
      <dgm:t>
        <a:bodyPr/>
        <a:lstStyle/>
        <a:p>
          <a:r>
            <a:rPr lang="en-US" dirty="0" smtClean="0"/>
            <a:t>Controlling outsider attacks</a:t>
          </a:r>
          <a:endParaRPr lang="en-US" dirty="0"/>
        </a:p>
      </dgm:t>
    </dgm:pt>
    <dgm:pt modelId="{0AD9142D-DFF5-4914-8A51-C4FCE7516846}" type="parTrans" cxnId="{1C15659C-EC09-4666-AFD3-C7910483BC28}">
      <dgm:prSet/>
      <dgm:spPr/>
      <dgm:t>
        <a:bodyPr/>
        <a:lstStyle/>
        <a:p>
          <a:endParaRPr lang="en-US"/>
        </a:p>
      </dgm:t>
    </dgm:pt>
    <dgm:pt modelId="{ACC33159-DEAD-4DF9-8CB2-94704967D62F}" type="sibTrans" cxnId="{1C15659C-EC09-4666-AFD3-C7910483BC28}">
      <dgm:prSet/>
      <dgm:spPr/>
      <dgm:t>
        <a:bodyPr/>
        <a:lstStyle/>
        <a:p>
          <a:endParaRPr lang="en-US"/>
        </a:p>
      </dgm:t>
    </dgm:pt>
    <dgm:pt modelId="{13A4A98E-6ABC-4955-9B4C-86FE78952E64}">
      <dgm:prSet/>
      <dgm:spPr/>
      <dgm:t>
        <a:bodyPr/>
        <a:lstStyle/>
        <a:p>
          <a:r>
            <a:rPr lang="en-US" dirty="0" smtClean="0"/>
            <a:t>Firewalls</a:t>
          </a:r>
          <a:endParaRPr lang="en-US" dirty="0"/>
        </a:p>
      </dgm:t>
    </dgm:pt>
    <dgm:pt modelId="{A2E4953B-40AB-411A-8C7E-9B34CA57B47C}" type="parTrans" cxnId="{10F40455-8049-4DD5-9709-3DEEE0C7737C}">
      <dgm:prSet/>
      <dgm:spPr/>
      <dgm:t>
        <a:bodyPr/>
        <a:lstStyle/>
        <a:p>
          <a:endParaRPr lang="en-US"/>
        </a:p>
      </dgm:t>
    </dgm:pt>
    <dgm:pt modelId="{07B9253B-8815-43F5-A0ED-2733C8664EFD}" type="sibTrans" cxnId="{10F40455-8049-4DD5-9709-3DEEE0C7737C}">
      <dgm:prSet/>
      <dgm:spPr/>
      <dgm:t>
        <a:bodyPr/>
        <a:lstStyle/>
        <a:p>
          <a:endParaRPr lang="en-US"/>
        </a:p>
      </dgm:t>
    </dgm:pt>
    <dgm:pt modelId="{05AA4489-C219-47DC-A20F-BEF5CDE924EF}">
      <dgm:prSet/>
      <dgm:spPr/>
      <dgm:t>
        <a:bodyPr/>
        <a:lstStyle/>
        <a:p>
          <a:r>
            <a:rPr lang="en-US" dirty="0" smtClean="0"/>
            <a:t>Controlling </a:t>
          </a:r>
          <a:r>
            <a:rPr lang="en-US" dirty="0" err="1" smtClean="0"/>
            <a:t>DoS</a:t>
          </a:r>
          <a:r>
            <a:rPr lang="en-US" dirty="0" smtClean="0"/>
            <a:t> Attacks</a:t>
          </a:r>
          <a:endParaRPr lang="en-US" dirty="0"/>
        </a:p>
      </dgm:t>
    </dgm:pt>
    <dgm:pt modelId="{F4053FEF-9D57-46E9-8723-6A2639F384E1}" type="parTrans" cxnId="{47C29EB0-F77A-4356-B4B4-7A205127528B}">
      <dgm:prSet/>
      <dgm:spPr/>
      <dgm:t>
        <a:bodyPr/>
        <a:lstStyle/>
        <a:p>
          <a:endParaRPr lang="en-US"/>
        </a:p>
      </dgm:t>
    </dgm:pt>
    <dgm:pt modelId="{9FAC67C9-7171-44C6-9537-5D733DB4C8FB}" type="sibTrans" cxnId="{47C29EB0-F77A-4356-B4B4-7A205127528B}">
      <dgm:prSet/>
      <dgm:spPr/>
      <dgm:t>
        <a:bodyPr/>
        <a:lstStyle/>
        <a:p>
          <a:endParaRPr lang="en-US"/>
        </a:p>
      </dgm:t>
    </dgm:pt>
    <dgm:pt modelId="{12A2903E-CCC5-47F3-BF05-92496D96D038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Security Management</a:t>
          </a:r>
          <a:endParaRPr lang="en-US" dirty="0"/>
        </a:p>
      </dgm:t>
    </dgm:pt>
    <dgm:pt modelId="{BC9A115A-C782-4A5F-B7ED-12ACA9F3A8BA}" type="parTrans" cxnId="{3508E93E-B9A7-4E09-82A0-EC475E2B274A}">
      <dgm:prSet/>
      <dgm:spPr/>
      <dgm:t>
        <a:bodyPr/>
        <a:lstStyle/>
        <a:p>
          <a:endParaRPr lang="en-US"/>
        </a:p>
      </dgm:t>
    </dgm:pt>
    <dgm:pt modelId="{1C901568-FDC4-48B7-8639-1B02A6ADF02C}" type="sibTrans" cxnId="{3508E93E-B9A7-4E09-82A0-EC475E2B274A}">
      <dgm:prSet/>
      <dgm:spPr/>
      <dgm:t>
        <a:bodyPr/>
        <a:lstStyle/>
        <a:p>
          <a:endParaRPr lang="en-US"/>
        </a:p>
      </dgm:t>
    </dgm:pt>
    <dgm:pt modelId="{F13171FF-FF1A-4A06-946B-F02E907A6BD0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Key Management</a:t>
          </a:r>
          <a:endParaRPr lang="en-US" dirty="0"/>
        </a:p>
      </dgm:t>
    </dgm:pt>
    <dgm:pt modelId="{0C93D1AF-8EC1-4178-B6A0-A755D8D530E7}" type="parTrans" cxnId="{81F2A62D-6507-4008-A692-571563B9757F}">
      <dgm:prSet/>
      <dgm:spPr/>
      <dgm:t>
        <a:bodyPr/>
        <a:lstStyle/>
        <a:p>
          <a:endParaRPr lang="en-US"/>
        </a:p>
      </dgm:t>
    </dgm:pt>
    <dgm:pt modelId="{D885B312-E2EA-4F6F-AD1D-BF388C676F93}" type="sibTrans" cxnId="{81F2A62D-6507-4008-A692-571563B9757F}">
      <dgm:prSet/>
      <dgm:spPr/>
      <dgm:t>
        <a:bodyPr/>
        <a:lstStyle/>
        <a:p>
          <a:endParaRPr lang="en-US"/>
        </a:p>
      </dgm:t>
    </dgm:pt>
    <dgm:pt modelId="{023DBC26-4C65-4493-8658-CB9EFF8F03A7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Key Generation</a:t>
          </a:r>
          <a:endParaRPr lang="en-US" dirty="0"/>
        </a:p>
      </dgm:t>
    </dgm:pt>
    <dgm:pt modelId="{469BA71F-CA05-4C56-88BB-229550DC1D4A}" type="parTrans" cxnId="{076AD7D3-D72A-4D6F-9B57-E48525694931}">
      <dgm:prSet/>
      <dgm:spPr/>
      <dgm:t>
        <a:bodyPr/>
        <a:lstStyle/>
        <a:p>
          <a:endParaRPr lang="en-US"/>
        </a:p>
      </dgm:t>
    </dgm:pt>
    <dgm:pt modelId="{EF1451E7-3959-4D5D-B603-04298F15203F}" type="sibTrans" cxnId="{076AD7D3-D72A-4D6F-9B57-E48525694931}">
      <dgm:prSet/>
      <dgm:spPr/>
      <dgm:t>
        <a:bodyPr/>
        <a:lstStyle/>
        <a:p>
          <a:endParaRPr lang="en-US"/>
        </a:p>
      </dgm:t>
    </dgm:pt>
    <dgm:pt modelId="{5253AA72-52A8-48A1-94FE-8B8CC3537DCB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Key Distribution</a:t>
          </a:r>
          <a:endParaRPr lang="en-US" dirty="0"/>
        </a:p>
      </dgm:t>
    </dgm:pt>
    <dgm:pt modelId="{B195A098-0767-43F2-A78A-E656A3E72C3F}" type="parTrans" cxnId="{99F3F0A8-A7A6-4AB8-93E2-EC5954E0C512}">
      <dgm:prSet/>
      <dgm:spPr/>
      <dgm:t>
        <a:bodyPr/>
        <a:lstStyle/>
        <a:p>
          <a:endParaRPr lang="en-US"/>
        </a:p>
      </dgm:t>
    </dgm:pt>
    <dgm:pt modelId="{56746D4D-C9CE-4880-B717-39E76A53DF87}" type="sibTrans" cxnId="{99F3F0A8-A7A6-4AB8-93E2-EC5954E0C512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B04EFCC3-F073-4F2A-B482-CECC738B42A5}" type="pres">
      <dgm:prSet presAssocID="{242BD809-15A7-4231-B767-10F014C708FE}" presName="Name10" presStyleLbl="parChTrans1D2" presStyleIdx="0" presStyleCnt="5"/>
      <dgm:spPr/>
      <dgm:t>
        <a:bodyPr/>
        <a:lstStyle/>
        <a:p>
          <a:endParaRPr lang="en-US"/>
        </a:p>
      </dgm:t>
    </dgm:pt>
    <dgm:pt modelId="{72C3A35A-67CC-4A21-9EE4-777BEDDAF766}" type="pres">
      <dgm:prSet presAssocID="{57F3A5F5-EDD4-48C1-A26D-A34CE6F6CC8B}" presName="hierRoot2" presStyleCnt="0"/>
      <dgm:spPr/>
    </dgm:pt>
    <dgm:pt modelId="{62FABCF8-1F32-40CC-BD86-B94816FE4484}" type="pres">
      <dgm:prSet presAssocID="{57F3A5F5-EDD4-48C1-A26D-A34CE6F6CC8B}" presName="composite2" presStyleCnt="0"/>
      <dgm:spPr/>
    </dgm:pt>
    <dgm:pt modelId="{2D4F5294-F671-49AF-BA4E-4DCFD223B0FE}" type="pres">
      <dgm:prSet presAssocID="{57F3A5F5-EDD4-48C1-A26D-A34CE6F6CC8B}" presName="background2" presStyleLbl="node2" presStyleIdx="0" presStyleCnt="5"/>
      <dgm:spPr/>
    </dgm:pt>
    <dgm:pt modelId="{80189BEC-872F-4F42-B072-914D5490D459}" type="pres">
      <dgm:prSet presAssocID="{57F3A5F5-EDD4-48C1-A26D-A34CE6F6CC8B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EDF239-B1AB-4B62-AF97-356C69E09389}" type="pres">
      <dgm:prSet presAssocID="{57F3A5F5-EDD4-48C1-A26D-A34CE6F6CC8B}" presName="hierChild3" presStyleCnt="0"/>
      <dgm:spPr/>
    </dgm:pt>
    <dgm:pt modelId="{3839669D-A321-4865-8B8C-C3EB43E0C0ED}" type="pres">
      <dgm:prSet presAssocID="{4CC3D1B2-FB54-4778-BE52-28FB91483D7D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860E2A1-9B71-48BD-931A-84771EF19C2D}" type="pres">
      <dgm:prSet presAssocID="{E898AA19-3DCA-4015-BF05-A6EB5708F6B6}" presName="hierRoot2" presStyleCnt="0"/>
      <dgm:spPr/>
    </dgm:pt>
    <dgm:pt modelId="{299D11A7-037F-4AFC-A890-CED505BB991F}" type="pres">
      <dgm:prSet presAssocID="{E898AA19-3DCA-4015-BF05-A6EB5708F6B6}" presName="composite2" presStyleCnt="0"/>
      <dgm:spPr/>
    </dgm:pt>
    <dgm:pt modelId="{75D7AC99-48D0-4CE2-B2B9-A686692F7381}" type="pres">
      <dgm:prSet presAssocID="{E898AA19-3DCA-4015-BF05-A6EB5708F6B6}" presName="background2" presStyleLbl="node2" presStyleIdx="1" presStyleCnt="5"/>
      <dgm:spPr/>
    </dgm:pt>
    <dgm:pt modelId="{EF9771FD-664F-41C6-ABFC-EDC7955ABCAD}" type="pres">
      <dgm:prSet presAssocID="{E898AA19-3DCA-4015-BF05-A6EB5708F6B6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75F0D-CAC2-4625-836F-E55EB2ED0925}" type="pres">
      <dgm:prSet presAssocID="{E898AA19-3DCA-4015-BF05-A6EB5708F6B6}" presName="hierChild3" presStyleCnt="0"/>
      <dgm:spPr/>
    </dgm:pt>
    <dgm:pt modelId="{AD377181-993E-4DB9-BB99-1FE50855A44E}" type="pres">
      <dgm:prSet presAssocID="{575076E0-37FD-47AF-BAEF-5BAC82A6E66C}" presName="Name10" presStyleLbl="parChTrans1D2" presStyleIdx="2" presStyleCnt="5"/>
      <dgm:spPr/>
      <dgm:t>
        <a:bodyPr/>
        <a:lstStyle/>
        <a:p>
          <a:endParaRPr lang="en-US"/>
        </a:p>
      </dgm:t>
    </dgm:pt>
    <dgm:pt modelId="{9E464ACB-F7A9-4CBA-BA52-BE7490E7F2BF}" type="pres">
      <dgm:prSet presAssocID="{652C953D-5182-4E44-A860-E0D7EFE0B9A2}" presName="hierRoot2" presStyleCnt="0"/>
      <dgm:spPr/>
    </dgm:pt>
    <dgm:pt modelId="{EEC418C6-33D1-41B3-82BC-14BE7F1EE82D}" type="pres">
      <dgm:prSet presAssocID="{652C953D-5182-4E44-A860-E0D7EFE0B9A2}" presName="composite2" presStyleCnt="0"/>
      <dgm:spPr/>
    </dgm:pt>
    <dgm:pt modelId="{99E98DD3-14A4-44D4-8495-18B4B70E93AC}" type="pres">
      <dgm:prSet presAssocID="{652C953D-5182-4E44-A860-E0D7EFE0B9A2}" presName="background2" presStyleLbl="node2" presStyleIdx="2" presStyleCnt="5"/>
      <dgm:spPr/>
    </dgm:pt>
    <dgm:pt modelId="{419BAE81-116F-4786-8F98-9F21A4C6408F}" type="pres">
      <dgm:prSet presAssocID="{652C953D-5182-4E44-A860-E0D7EFE0B9A2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19B31-C94C-4F35-BA32-EBEE3FFD089C}" type="pres">
      <dgm:prSet presAssocID="{652C953D-5182-4E44-A860-E0D7EFE0B9A2}" presName="hierChild3" presStyleCnt="0"/>
      <dgm:spPr/>
    </dgm:pt>
    <dgm:pt modelId="{E6B6B4A6-EE5D-423A-8AF8-94E5CE7EEDDA}" type="pres">
      <dgm:prSet presAssocID="{A1F80722-97AB-4CD1-8C2C-F213E1CC24BE}" presName="Name10" presStyleLbl="parChTrans1D2" presStyleIdx="3" presStyleCnt="5"/>
      <dgm:spPr/>
      <dgm:t>
        <a:bodyPr/>
        <a:lstStyle/>
        <a:p>
          <a:endParaRPr lang="en-US"/>
        </a:p>
      </dgm:t>
    </dgm:pt>
    <dgm:pt modelId="{43E84FAC-35C7-47D3-8147-FA1CB09FEAA2}" type="pres">
      <dgm:prSet presAssocID="{C2B6BB1B-DA5B-4D3E-B8B6-081B72FDFB46}" presName="hierRoot2" presStyleCnt="0"/>
      <dgm:spPr/>
    </dgm:pt>
    <dgm:pt modelId="{1C365015-5F64-4C7C-BD45-DCAAFB09F4F9}" type="pres">
      <dgm:prSet presAssocID="{C2B6BB1B-DA5B-4D3E-B8B6-081B72FDFB46}" presName="composite2" presStyleCnt="0"/>
      <dgm:spPr/>
    </dgm:pt>
    <dgm:pt modelId="{A43D831E-3F2C-4058-855E-D113E0B8B342}" type="pres">
      <dgm:prSet presAssocID="{C2B6BB1B-DA5B-4D3E-B8B6-081B72FDFB46}" presName="background2" presStyleLbl="node2" presStyleIdx="3" presStyleCnt="5"/>
      <dgm:spPr/>
    </dgm:pt>
    <dgm:pt modelId="{BD29D615-1AA3-4910-9593-1BF81184BE7F}" type="pres">
      <dgm:prSet presAssocID="{C2B6BB1B-DA5B-4D3E-B8B6-081B72FDFB46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27A6C-A465-4D5E-9040-F00559DAF75A}" type="pres">
      <dgm:prSet presAssocID="{C2B6BB1B-DA5B-4D3E-B8B6-081B72FDFB46}" presName="hierChild3" presStyleCnt="0"/>
      <dgm:spPr/>
    </dgm:pt>
    <dgm:pt modelId="{CB1DD978-4471-461E-8B38-183F26C6AA39}" type="pres">
      <dgm:prSet presAssocID="{E63AD0AC-4DD8-4F8D-AA45-B76DDA10330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4A834B3-0392-4BCB-A5C9-BF61108602EF}" type="pres">
      <dgm:prSet presAssocID="{B09E58A1-01B7-4744-AD16-381B3B4B60FE}" presName="hierRoot3" presStyleCnt="0"/>
      <dgm:spPr/>
    </dgm:pt>
    <dgm:pt modelId="{C7139EF4-EFB4-4DA4-AAA0-1D2FEC89885E}" type="pres">
      <dgm:prSet presAssocID="{B09E58A1-01B7-4744-AD16-381B3B4B60FE}" presName="composite3" presStyleCnt="0"/>
      <dgm:spPr/>
    </dgm:pt>
    <dgm:pt modelId="{9CA78ED4-AA72-4F1F-B056-79E41888FB2F}" type="pres">
      <dgm:prSet presAssocID="{B09E58A1-01B7-4744-AD16-381B3B4B60FE}" presName="background3" presStyleLbl="node3" presStyleIdx="0" presStyleCnt="3"/>
      <dgm:spPr/>
    </dgm:pt>
    <dgm:pt modelId="{F160E2B3-42BF-4D72-B635-2C02900F3388}" type="pres">
      <dgm:prSet presAssocID="{B09E58A1-01B7-4744-AD16-381B3B4B60F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8D414-F06A-4063-89B7-A965C13A5D12}" type="pres">
      <dgm:prSet presAssocID="{B09E58A1-01B7-4744-AD16-381B3B4B60FE}" presName="hierChild4" presStyleCnt="0"/>
      <dgm:spPr/>
    </dgm:pt>
    <dgm:pt modelId="{76470461-67F6-4D5C-AA74-8EDBFB8B7E6C}" type="pres">
      <dgm:prSet presAssocID="{0AD9142D-DFF5-4914-8A51-C4FCE751684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3858DA12-359B-4DA1-9BBC-D2A9791A1D27}" type="pres">
      <dgm:prSet presAssocID="{5970B797-1D5F-4F9F-B8B1-8B082FC3AB2E}" presName="hierRoot3" presStyleCnt="0"/>
      <dgm:spPr/>
    </dgm:pt>
    <dgm:pt modelId="{DE9C6ABD-C00B-4C9F-B0B3-F38ED43B41FE}" type="pres">
      <dgm:prSet presAssocID="{5970B797-1D5F-4F9F-B8B1-8B082FC3AB2E}" presName="composite3" presStyleCnt="0"/>
      <dgm:spPr/>
    </dgm:pt>
    <dgm:pt modelId="{DF75E2AF-A89C-485A-B3C6-44D420460420}" type="pres">
      <dgm:prSet presAssocID="{5970B797-1D5F-4F9F-B8B1-8B082FC3AB2E}" presName="background3" presStyleLbl="node3" presStyleIdx="1" presStyleCnt="3"/>
      <dgm:spPr/>
    </dgm:pt>
    <dgm:pt modelId="{3837BBDC-67C7-404B-97B5-E475DCE5EC8E}" type="pres">
      <dgm:prSet presAssocID="{5970B797-1D5F-4F9F-B8B1-8B082FC3AB2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A308F-A61A-473D-A7F9-D5FC89626013}" type="pres">
      <dgm:prSet presAssocID="{5970B797-1D5F-4F9F-B8B1-8B082FC3AB2E}" presName="hierChild4" presStyleCnt="0"/>
      <dgm:spPr/>
    </dgm:pt>
    <dgm:pt modelId="{3D70126E-F0EB-4631-B68C-4128B10E9F68}" type="pres">
      <dgm:prSet presAssocID="{A2E4953B-40AB-411A-8C7E-9B34CA57B47C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790AD12-509F-4994-975C-CF4E6674112F}" type="pres">
      <dgm:prSet presAssocID="{13A4A98E-6ABC-4955-9B4C-86FE78952E64}" presName="hierRoot4" presStyleCnt="0"/>
      <dgm:spPr/>
    </dgm:pt>
    <dgm:pt modelId="{658E089B-06DF-49B6-B53D-980A6920CEFE}" type="pres">
      <dgm:prSet presAssocID="{13A4A98E-6ABC-4955-9B4C-86FE78952E64}" presName="composite4" presStyleCnt="0"/>
      <dgm:spPr/>
    </dgm:pt>
    <dgm:pt modelId="{76826850-38DB-4786-AEE8-449639550436}" type="pres">
      <dgm:prSet presAssocID="{13A4A98E-6ABC-4955-9B4C-86FE78952E64}" presName="background4" presStyleLbl="node4" presStyleIdx="0" presStyleCnt="4"/>
      <dgm:spPr/>
    </dgm:pt>
    <dgm:pt modelId="{701D7290-3EDF-4ADB-8A48-D96FA6CA4967}" type="pres">
      <dgm:prSet presAssocID="{13A4A98E-6ABC-4955-9B4C-86FE78952E6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A266F2-4165-46AD-B5B4-C98721D60A12}" type="pres">
      <dgm:prSet presAssocID="{13A4A98E-6ABC-4955-9B4C-86FE78952E64}" presName="hierChild5" presStyleCnt="0"/>
      <dgm:spPr/>
    </dgm:pt>
    <dgm:pt modelId="{CC8A9B06-5D03-4A6E-969C-15DB3E8D22D1}" type="pres">
      <dgm:prSet presAssocID="{F4053FEF-9D57-46E9-8723-6A2639F384E1}" presName="Name23" presStyleLbl="parChTrans1D4" presStyleIdx="1" presStyleCnt="4"/>
      <dgm:spPr/>
      <dgm:t>
        <a:bodyPr/>
        <a:lstStyle/>
        <a:p>
          <a:endParaRPr lang="en-US"/>
        </a:p>
      </dgm:t>
    </dgm:pt>
    <dgm:pt modelId="{CD96E21E-CB9F-4FF1-AC24-010A41458C2A}" type="pres">
      <dgm:prSet presAssocID="{05AA4489-C219-47DC-A20F-BEF5CDE924EF}" presName="hierRoot4" presStyleCnt="0"/>
      <dgm:spPr/>
    </dgm:pt>
    <dgm:pt modelId="{01B7503C-0239-4BBC-B30A-E6A0F193BDB4}" type="pres">
      <dgm:prSet presAssocID="{05AA4489-C219-47DC-A20F-BEF5CDE924EF}" presName="composite4" presStyleCnt="0"/>
      <dgm:spPr/>
    </dgm:pt>
    <dgm:pt modelId="{0C047EBA-2E24-4B6A-9C09-161A20A89371}" type="pres">
      <dgm:prSet presAssocID="{05AA4489-C219-47DC-A20F-BEF5CDE924EF}" presName="background4" presStyleLbl="node4" presStyleIdx="1" presStyleCnt="4"/>
      <dgm:spPr/>
    </dgm:pt>
    <dgm:pt modelId="{07D63356-88F0-4F11-AACF-4D411ADD0FED}" type="pres">
      <dgm:prSet presAssocID="{05AA4489-C219-47DC-A20F-BEF5CDE924EF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0344B4-1EFC-42FD-A33B-7124F40F68F5}" type="pres">
      <dgm:prSet presAssocID="{05AA4489-C219-47DC-A20F-BEF5CDE924EF}" presName="hierChild5" presStyleCnt="0"/>
      <dgm:spPr/>
    </dgm:pt>
    <dgm:pt modelId="{ADC0E733-4EE0-467F-94BA-BFB882B98006}" type="pres">
      <dgm:prSet presAssocID="{BC9A115A-C782-4A5F-B7ED-12ACA9F3A8BA}" presName="Name10" presStyleLbl="parChTrans1D2" presStyleIdx="4" presStyleCnt="5"/>
      <dgm:spPr/>
      <dgm:t>
        <a:bodyPr/>
        <a:lstStyle/>
        <a:p>
          <a:endParaRPr lang="en-US"/>
        </a:p>
      </dgm:t>
    </dgm:pt>
    <dgm:pt modelId="{FF839AA8-917E-4A24-AE25-DE75474A20BD}" type="pres">
      <dgm:prSet presAssocID="{12A2903E-CCC5-47F3-BF05-92496D96D038}" presName="hierRoot2" presStyleCnt="0"/>
      <dgm:spPr/>
    </dgm:pt>
    <dgm:pt modelId="{3CDA9D9C-0F24-40F5-8C0B-E6DEB6BD2038}" type="pres">
      <dgm:prSet presAssocID="{12A2903E-CCC5-47F3-BF05-92496D96D038}" presName="composite2" presStyleCnt="0"/>
      <dgm:spPr/>
    </dgm:pt>
    <dgm:pt modelId="{3EF59989-0241-46CE-A10A-33F83B2D661D}" type="pres">
      <dgm:prSet presAssocID="{12A2903E-CCC5-47F3-BF05-92496D96D038}" presName="background2" presStyleLbl="node2" presStyleIdx="4" presStyleCnt="5"/>
      <dgm:spPr/>
    </dgm:pt>
    <dgm:pt modelId="{1C2E4DAC-2756-4B01-98F9-238F6036F2A7}" type="pres">
      <dgm:prSet presAssocID="{12A2903E-CCC5-47F3-BF05-92496D96D038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50066A-FCEF-4807-A51B-F13485970176}" type="pres">
      <dgm:prSet presAssocID="{12A2903E-CCC5-47F3-BF05-92496D96D038}" presName="hierChild3" presStyleCnt="0"/>
      <dgm:spPr/>
    </dgm:pt>
    <dgm:pt modelId="{381AE378-4AFA-459F-80B6-1B4188A79290}" type="pres">
      <dgm:prSet presAssocID="{0C93D1AF-8EC1-4178-B6A0-A755D8D530E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A4D51A51-0953-4DC3-A304-9D06BA1A01A5}" type="pres">
      <dgm:prSet presAssocID="{F13171FF-FF1A-4A06-946B-F02E907A6BD0}" presName="hierRoot3" presStyleCnt="0"/>
      <dgm:spPr/>
    </dgm:pt>
    <dgm:pt modelId="{58A0C803-5DEB-4DD0-BA05-E053715F7E22}" type="pres">
      <dgm:prSet presAssocID="{F13171FF-FF1A-4A06-946B-F02E907A6BD0}" presName="composite3" presStyleCnt="0"/>
      <dgm:spPr/>
    </dgm:pt>
    <dgm:pt modelId="{1809D3AB-F508-4AD4-9BF8-B6A292467931}" type="pres">
      <dgm:prSet presAssocID="{F13171FF-FF1A-4A06-946B-F02E907A6BD0}" presName="background3" presStyleLbl="node3" presStyleIdx="2" presStyleCnt="3"/>
      <dgm:spPr/>
    </dgm:pt>
    <dgm:pt modelId="{DC037DDF-5C3F-4113-875C-C203457BDB3E}" type="pres">
      <dgm:prSet presAssocID="{F13171FF-FF1A-4A06-946B-F02E907A6BD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14A96-3AE9-41D7-9299-1097E8DCE1D9}" type="pres">
      <dgm:prSet presAssocID="{F13171FF-FF1A-4A06-946B-F02E907A6BD0}" presName="hierChild4" presStyleCnt="0"/>
      <dgm:spPr/>
    </dgm:pt>
    <dgm:pt modelId="{ABCD787B-A3C3-42A4-B7B7-AD922E8C7F84}" type="pres">
      <dgm:prSet presAssocID="{469BA71F-CA05-4C56-88BB-229550DC1D4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5CB9B2A2-0349-4EE1-82B8-AF5F3683EA77}" type="pres">
      <dgm:prSet presAssocID="{023DBC26-4C65-4493-8658-CB9EFF8F03A7}" presName="hierRoot4" presStyleCnt="0"/>
      <dgm:spPr/>
    </dgm:pt>
    <dgm:pt modelId="{A6E09A98-7992-42E9-8D6E-8097529A2B90}" type="pres">
      <dgm:prSet presAssocID="{023DBC26-4C65-4493-8658-CB9EFF8F03A7}" presName="composite4" presStyleCnt="0"/>
      <dgm:spPr/>
    </dgm:pt>
    <dgm:pt modelId="{D63B4311-2F87-4E5F-8C47-E6DB0388214E}" type="pres">
      <dgm:prSet presAssocID="{023DBC26-4C65-4493-8658-CB9EFF8F03A7}" presName="background4" presStyleLbl="node4" presStyleIdx="2" presStyleCnt="4"/>
      <dgm:spPr/>
    </dgm:pt>
    <dgm:pt modelId="{C0B63021-F837-4C67-BC54-747328286265}" type="pres">
      <dgm:prSet presAssocID="{023DBC26-4C65-4493-8658-CB9EFF8F03A7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DFFBC-D4A4-4C84-8DE2-C7F3F3FD4246}" type="pres">
      <dgm:prSet presAssocID="{023DBC26-4C65-4493-8658-CB9EFF8F03A7}" presName="hierChild5" presStyleCnt="0"/>
      <dgm:spPr/>
    </dgm:pt>
    <dgm:pt modelId="{7A56B9FA-EA95-42CA-8ABB-54AC4056FAB6}" type="pres">
      <dgm:prSet presAssocID="{B195A098-0767-43F2-A78A-E656A3E72C3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3F388D95-7A73-42E1-8445-4A33CDBF3B60}" type="pres">
      <dgm:prSet presAssocID="{5253AA72-52A8-48A1-94FE-8B8CC3537DCB}" presName="hierRoot4" presStyleCnt="0"/>
      <dgm:spPr/>
    </dgm:pt>
    <dgm:pt modelId="{9FC2D9F2-70C8-48CA-9416-057D82BD286F}" type="pres">
      <dgm:prSet presAssocID="{5253AA72-52A8-48A1-94FE-8B8CC3537DCB}" presName="composite4" presStyleCnt="0"/>
      <dgm:spPr/>
    </dgm:pt>
    <dgm:pt modelId="{5BA74CB6-A36A-4DF9-AC00-4228AEA6ED05}" type="pres">
      <dgm:prSet presAssocID="{5253AA72-52A8-48A1-94FE-8B8CC3537DCB}" presName="background4" presStyleLbl="node4" presStyleIdx="3" presStyleCnt="4"/>
      <dgm:spPr/>
    </dgm:pt>
    <dgm:pt modelId="{004E1FFC-8E03-4CED-935A-73F5ECC1F265}" type="pres">
      <dgm:prSet presAssocID="{5253AA72-52A8-48A1-94FE-8B8CC3537DCB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38611A-EC8D-49F2-A706-28CFD76C9CD7}" type="pres">
      <dgm:prSet presAssocID="{5253AA72-52A8-48A1-94FE-8B8CC3537DCB}" presName="hierChild5" presStyleCnt="0"/>
      <dgm:spPr/>
    </dgm:pt>
  </dgm:ptLst>
  <dgm:cxnLst>
    <dgm:cxn modelId="{99F3F0A8-A7A6-4AB8-93E2-EC5954E0C512}" srcId="{F13171FF-FF1A-4A06-946B-F02E907A6BD0}" destId="{5253AA72-52A8-48A1-94FE-8B8CC3537DCB}" srcOrd="1" destOrd="0" parTransId="{B195A098-0767-43F2-A78A-E656A3E72C3F}" sibTransId="{56746D4D-C9CE-4880-B717-39E76A53DF87}"/>
    <dgm:cxn modelId="{C0977BDD-F3DA-4ACB-BCCB-2063D8BE4E28}" type="presOf" srcId="{242BD809-15A7-4231-B767-10F014C708FE}" destId="{B04EFCC3-F073-4F2A-B482-CECC738B42A5}" srcOrd="0" destOrd="0" presId="urn:microsoft.com/office/officeart/2005/8/layout/hierarchy1"/>
    <dgm:cxn modelId="{47E500BC-093E-471D-BEA5-47F87DE1ABFF}" type="presOf" srcId="{05AA4489-C219-47DC-A20F-BEF5CDE924EF}" destId="{07D63356-88F0-4F11-AACF-4D411ADD0FED}" srcOrd="0" destOrd="0" presId="urn:microsoft.com/office/officeart/2005/8/layout/hierarchy1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076AD7D3-D72A-4D6F-9B57-E48525694931}" srcId="{F13171FF-FF1A-4A06-946B-F02E907A6BD0}" destId="{023DBC26-4C65-4493-8658-CB9EFF8F03A7}" srcOrd="0" destOrd="0" parTransId="{469BA71F-CA05-4C56-88BB-229550DC1D4A}" sibTransId="{EF1451E7-3959-4D5D-B603-04298F15203F}"/>
    <dgm:cxn modelId="{75640CFF-B488-4E8E-B812-3AACA556DD81}" srcId="{C2B6BB1B-DA5B-4D3E-B8B6-081B72FDFB46}" destId="{B09E58A1-01B7-4744-AD16-381B3B4B60FE}" srcOrd="0" destOrd="0" parTransId="{E63AD0AC-4DD8-4F8D-AA45-B76DDA103308}" sibTransId="{F68AD903-3B34-479E-B67D-2B12ADBD6576}"/>
    <dgm:cxn modelId="{8D8111E1-D0AB-4A40-AAEA-8514782E39A1}" type="presOf" srcId="{575076E0-37FD-47AF-BAEF-5BAC82A6E66C}" destId="{AD377181-993E-4DB9-BB99-1FE50855A44E}" srcOrd="0" destOrd="0" presId="urn:microsoft.com/office/officeart/2005/8/layout/hierarchy1"/>
    <dgm:cxn modelId="{BA9BF212-52E6-4BDD-A204-EA9CCEA27139}" type="presOf" srcId="{9832D2C0-B6AF-4FD2-9623-5D29F284F8A8}" destId="{D59D13ED-C78C-4EA2-ADFD-1CA5B5AB1DAA}" srcOrd="0" destOrd="0" presId="urn:microsoft.com/office/officeart/2005/8/layout/hierarchy1"/>
    <dgm:cxn modelId="{2B4627C4-D843-41A3-88AD-25AC9FBA735A}" type="presOf" srcId="{C2B6BB1B-DA5B-4D3E-B8B6-081B72FDFB46}" destId="{BD29D615-1AA3-4910-9593-1BF81184BE7F}" srcOrd="0" destOrd="0" presId="urn:microsoft.com/office/officeart/2005/8/layout/hierarchy1"/>
    <dgm:cxn modelId="{F16C413C-CF98-4E47-A0E1-A1ACC63291CE}" type="presOf" srcId="{43595F58-1F65-4EA7-923E-10ECD59D6974}" destId="{0BDED1CB-0E90-4D31-A0B4-8DAC58826761}" srcOrd="0" destOrd="0" presId="urn:microsoft.com/office/officeart/2005/8/layout/hierarchy1"/>
    <dgm:cxn modelId="{C16AE9D0-4948-4A8F-8DB1-D5C2539647C8}" type="presOf" srcId="{A2E4953B-40AB-411A-8C7E-9B34CA57B47C}" destId="{3D70126E-F0EB-4631-B68C-4128B10E9F68}" srcOrd="0" destOrd="0" presId="urn:microsoft.com/office/officeart/2005/8/layout/hierarchy1"/>
    <dgm:cxn modelId="{8C08F345-391C-4719-B5BE-A4C259378249}" srcId="{9832D2C0-B6AF-4FD2-9623-5D29F284F8A8}" destId="{652C953D-5182-4E44-A860-E0D7EFE0B9A2}" srcOrd="2" destOrd="0" parTransId="{575076E0-37FD-47AF-BAEF-5BAC82A6E66C}" sibTransId="{7DBCAAF7-EE11-4DD6-ACDC-004F1CAB8758}"/>
    <dgm:cxn modelId="{FAAAA429-22B8-49E5-8DE8-07B3358A8A7E}" type="presOf" srcId="{F4053FEF-9D57-46E9-8723-6A2639F384E1}" destId="{CC8A9B06-5D03-4A6E-969C-15DB3E8D22D1}" srcOrd="0" destOrd="0" presId="urn:microsoft.com/office/officeart/2005/8/layout/hierarchy1"/>
    <dgm:cxn modelId="{3508E93E-B9A7-4E09-82A0-EC475E2B274A}" srcId="{9832D2C0-B6AF-4FD2-9623-5D29F284F8A8}" destId="{12A2903E-CCC5-47F3-BF05-92496D96D038}" srcOrd="4" destOrd="0" parTransId="{BC9A115A-C782-4A5F-B7ED-12ACA9F3A8BA}" sibTransId="{1C901568-FDC4-48B7-8639-1B02A6ADF02C}"/>
    <dgm:cxn modelId="{2CB2BEF2-193E-4C65-9E28-28F5B0555622}" type="presOf" srcId="{A1F80722-97AB-4CD1-8C2C-F213E1CC24BE}" destId="{E6B6B4A6-EE5D-423A-8AF8-94E5CE7EEDDA}" srcOrd="0" destOrd="0" presId="urn:microsoft.com/office/officeart/2005/8/layout/hierarchy1"/>
    <dgm:cxn modelId="{77A18E90-1C85-4B72-8920-360E8004AB16}" type="presOf" srcId="{12A2903E-CCC5-47F3-BF05-92496D96D038}" destId="{1C2E4DAC-2756-4B01-98F9-238F6036F2A7}" srcOrd="0" destOrd="0" presId="urn:microsoft.com/office/officeart/2005/8/layout/hierarchy1"/>
    <dgm:cxn modelId="{CD9A8C7E-0C34-4D27-84FD-F822C24209DE}" srcId="{9832D2C0-B6AF-4FD2-9623-5D29F284F8A8}" destId="{E898AA19-3DCA-4015-BF05-A6EB5708F6B6}" srcOrd="1" destOrd="0" parTransId="{4CC3D1B2-FB54-4778-BE52-28FB91483D7D}" sibTransId="{BF45AB13-44B2-4F6F-B8A7-0D6EE32A8F6C}"/>
    <dgm:cxn modelId="{2AD6DE6C-AAF2-434A-B277-5C27E4EBB144}" srcId="{9832D2C0-B6AF-4FD2-9623-5D29F284F8A8}" destId="{C2B6BB1B-DA5B-4D3E-B8B6-081B72FDFB46}" srcOrd="3" destOrd="0" parTransId="{A1F80722-97AB-4CD1-8C2C-F213E1CC24BE}" sibTransId="{BE7AF1DA-209D-4437-8D10-774189BAD909}"/>
    <dgm:cxn modelId="{81F2A62D-6507-4008-A692-571563B9757F}" srcId="{12A2903E-CCC5-47F3-BF05-92496D96D038}" destId="{F13171FF-FF1A-4A06-946B-F02E907A6BD0}" srcOrd="0" destOrd="0" parTransId="{0C93D1AF-8EC1-4178-B6A0-A755D8D530E7}" sibTransId="{D885B312-E2EA-4F6F-AD1D-BF388C676F93}"/>
    <dgm:cxn modelId="{47C29EB0-F77A-4356-B4B4-7A205127528B}" srcId="{5970B797-1D5F-4F9F-B8B1-8B082FC3AB2E}" destId="{05AA4489-C219-47DC-A20F-BEF5CDE924EF}" srcOrd="1" destOrd="0" parTransId="{F4053FEF-9D57-46E9-8723-6A2639F384E1}" sibTransId="{9FAC67C9-7171-44C6-9537-5D733DB4C8FB}"/>
    <dgm:cxn modelId="{13E71BB0-5552-4F4E-9077-35EDFDB44E00}" type="presOf" srcId="{5253AA72-52A8-48A1-94FE-8B8CC3537DCB}" destId="{004E1FFC-8E03-4CED-935A-73F5ECC1F265}" srcOrd="0" destOrd="0" presId="urn:microsoft.com/office/officeart/2005/8/layout/hierarchy1"/>
    <dgm:cxn modelId="{6C4A589F-C3B8-4FE0-930B-3E4BB335D77C}" type="presOf" srcId="{E898AA19-3DCA-4015-BF05-A6EB5708F6B6}" destId="{EF9771FD-664F-41C6-ABFC-EDC7955ABCAD}" srcOrd="0" destOrd="0" presId="urn:microsoft.com/office/officeart/2005/8/layout/hierarchy1"/>
    <dgm:cxn modelId="{2172AB13-482F-4DB6-B8A9-6463CD1F6C76}" type="presOf" srcId="{B195A098-0767-43F2-A78A-E656A3E72C3F}" destId="{7A56B9FA-EA95-42CA-8ABB-54AC4056FAB6}" srcOrd="0" destOrd="0" presId="urn:microsoft.com/office/officeart/2005/8/layout/hierarchy1"/>
    <dgm:cxn modelId="{673B578A-DA55-4644-91D5-3950B0148E81}" type="presOf" srcId="{4CC3D1B2-FB54-4778-BE52-28FB91483D7D}" destId="{3839669D-A321-4865-8B8C-C3EB43E0C0ED}" srcOrd="0" destOrd="0" presId="urn:microsoft.com/office/officeart/2005/8/layout/hierarchy1"/>
    <dgm:cxn modelId="{0110388C-10EB-4C41-8A7F-7EDD0152BB6E}" type="presOf" srcId="{13A4A98E-6ABC-4955-9B4C-86FE78952E64}" destId="{701D7290-3EDF-4ADB-8A48-D96FA6CA4967}" srcOrd="0" destOrd="0" presId="urn:microsoft.com/office/officeart/2005/8/layout/hierarchy1"/>
    <dgm:cxn modelId="{31F55A4C-BAF0-4F5A-BC3F-1F27E504D193}" srcId="{9832D2C0-B6AF-4FD2-9623-5D29F284F8A8}" destId="{57F3A5F5-EDD4-48C1-A26D-A34CE6F6CC8B}" srcOrd="0" destOrd="0" parTransId="{242BD809-15A7-4231-B767-10F014C708FE}" sibTransId="{7F22011B-CB30-43A9-BD25-04017096DAB4}"/>
    <dgm:cxn modelId="{1C15659C-EC09-4666-AFD3-C7910483BC28}" srcId="{C2B6BB1B-DA5B-4D3E-B8B6-081B72FDFB46}" destId="{5970B797-1D5F-4F9F-B8B1-8B082FC3AB2E}" srcOrd="1" destOrd="0" parTransId="{0AD9142D-DFF5-4914-8A51-C4FCE7516846}" sibTransId="{ACC33159-DEAD-4DF9-8CB2-94704967D62F}"/>
    <dgm:cxn modelId="{FD4AFE15-49D7-41F1-BD31-CE07AA3C24E2}" type="presOf" srcId="{652C953D-5182-4E44-A860-E0D7EFE0B9A2}" destId="{419BAE81-116F-4786-8F98-9F21A4C6408F}" srcOrd="0" destOrd="0" presId="urn:microsoft.com/office/officeart/2005/8/layout/hierarchy1"/>
    <dgm:cxn modelId="{5D7868D9-DF44-47B3-9FB4-AB0A796BAD0D}" type="presOf" srcId="{F13171FF-FF1A-4A06-946B-F02E907A6BD0}" destId="{DC037DDF-5C3F-4113-875C-C203457BDB3E}" srcOrd="0" destOrd="0" presId="urn:microsoft.com/office/officeart/2005/8/layout/hierarchy1"/>
    <dgm:cxn modelId="{7144C438-BE7E-4B90-B330-A721E113C986}" type="presOf" srcId="{023DBC26-4C65-4493-8658-CB9EFF8F03A7}" destId="{C0B63021-F837-4C67-BC54-747328286265}" srcOrd="0" destOrd="0" presId="urn:microsoft.com/office/officeart/2005/8/layout/hierarchy1"/>
    <dgm:cxn modelId="{0728D1B0-F69E-4CF7-A619-2A81E7DA71FC}" type="presOf" srcId="{BC9A115A-C782-4A5F-B7ED-12ACA9F3A8BA}" destId="{ADC0E733-4EE0-467F-94BA-BFB882B98006}" srcOrd="0" destOrd="0" presId="urn:microsoft.com/office/officeart/2005/8/layout/hierarchy1"/>
    <dgm:cxn modelId="{33859E22-5DC4-4D61-93CA-7AA510084001}" type="presOf" srcId="{0AD9142D-DFF5-4914-8A51-C4FCE7516846}" destId="{76470461-67F6-4D5C-AA74-8EDBFB8B7E6C}" srcOrd="0" destOrd="0" presId="urn:microsoft.com/office/officeart/2005/8/layout/hierarchy1"/>
    <dgm:cxn modelId="{ECA16523-A1AE-42A8-9A90-5E01EF4BB344}" type="presOf" srcId="{E63AD0AC-4DD8-4F8D-AA45-B76DDA103308}" destId="{CB1DD978-4471-461E-8B38-183F26C6AA39}" srcOrd="0" destOrd="0" presId="urn:microsoft.com/office/officeart/2005/8/layout/hierarchy1"/>
    <dgm:cxn modelId="{5445C057-DBCB-48AC-8595-3E8A800311BA}" type="presOf" srcId="{B09E58A1-01B7-4744-AD16-381B3B4B60FE}" destId="{F160E2B3-42BF-4D72-B635-2C02900F3388}" srcOrd="0" destOrd="0" presId="urn:microsoft.com/office/officeart/2005/8/layout/hierarchy1"/>
    <dgm:cxn modelId="{7E6C237D-3A79-4369-A03C-9777ED870026}" type="presOf" srcId="{5970B797-1D5F-4F9F-B8B1-8B082FC3AB2E}" destId="{3837BBDC-67C7-404B-97B5-E475DCE5EC8E}" srcOrd="0" destOrd="0" presId="urn:microsoft.com/office/officeart/2005/8/layout/hierarchy1"/>
    <dgm:cxn modelId="{10F40455-8049-4DD5-9709-3DEEE0C7737C}" srcId="{5970B797-1D5F-4F9F-B8B1-8B082FC3AB2E}" destId="{13A4A98E-6ABC-4955-9B4C-86FE78952E64}" srcOrd="0" destOrd="0" parTransId="{A2E4953B-40AB-411A-8C7E-9B34CA57B47C}" sibTransId="{07B9253B-8815-43F5-A0ED-2733C8664EFD}"/>
    <dgm:cxn modelId="{3C3D7E92-8C43-4AEE-8D8D-06DAE376966C}" type="presOf" srcId="{469BA71F-CA05-4C56-88BB-229550DC1D4A}" destId="{ABCD787B-A3C3-42A4-B7B7-AD922E8C7F84}" srcOrd="0" destOrd="0" presId="urn:microsoft.com/office/officeart/2005/8/layout/hierarchy1"/>
    <dgm:cxn modelId="{F2DEC49F-CB6B-4D50-97EB-836BF93AEE17}" type="presOf" srcId="{57F3A5F5-EDD4-48C1-A26D-A34CE6F6CC8B}" destId="{80189BEC-872F-4F42-B072-914D5490D459}" srcOrd="0" destOrd="0" presId="urn:microsoft.com/office/officeart/2005/8/layout/hierarchy1"/>
    <dgm:cxn modelId="{96D5298F-BA1E-4E49-80DD-3C2B693166E1}" type="presOf" srcId="{0C93D1AF-8EC1-4178-B6A0-A755D8D530E7}" destId="{381AE378-4AFA-459F-80B6-1B4188A79290}" srcOrd="0" destOrd="0" presId="urn:microsoft.com/office/officeart/2005/8/layout/hierarchy1"/>
    <dgm:cxn modelId="{C92B77E2-944E-41D1-97EC-5057F49535DC}" type="presParOf" srcId="{0BDED1CB-0E90-4D31-A0B4-8DAC58826761}" destId="{A28EE6BF-9CA5-4714-8E75-0D074795838B}" srcOrd="0" destOrd="0" presId="urn:microsoft.com/office/officeart/2005/8/layout/hierarchy1"/>
    <dgm:cxn modelId="{1D6368FD-8EE8-41FD-85DE-715D6B6C79D1}" type="presParOf" srcId="{A28EE6BF-9CA5-4714-8E75-0D074795838B}" destId="{99209BFC-DEE3-41DE-B274-64F8EA8501A4}" srcOrd="0" destOrd="0" presId="urn:microsoft.com/office/officeart/2005/8/layout/hierarchy1"/>
    <dgm:cxn modelId="{0AD24E38-0819-4199-A8C6-5CDEEEFA4A99}" type="presParOf" srcId="{99209BFC-DEE3-41DE-B274-64F8EA8501A4}" destId="{DB34972E-94E2-4CF8-83F8-7C5695D4E7BE}" srcOrd="0" destOrd="0" presId="urn:microsoft.com/office/officeart/2005/8/layout/hierarchy1"/>
    <dgm:cxn modelId="{60B3B8B0-9CDB-4AEF-8E2D-8B6C43157F02}" type="presParOf" srcId="{99209BFC-DEE3-41DE-B274-64F8EA8501A4}" destId="{D59D13ED-C78C-4EA2-ADFD-1CA5B5AB1DAA}" srcOrd="1" destOrd="0" presId="urn:microsoft.com/office/officeart/2005/8/layout/hierarchy1"/>
    <dgm:cxn modelId="{0614A651-0C4C-4CDA-98F5-38280FF73809}" type="presParOf" srcId="{A28EE6BF-9CA5-4714-8E75-0D074795838B}" destId="{9DFF4AFD-0AC9-4AE3-9396-9EFBBF0DA6DF}" srcOrd="1" destOrd="0" presId="urn:microsoft.com/office/officeart/2005/8/layout/hierarchy1"/>
    <dgm:cxn modelId="{70FE8B99-2AE2-4286-872F-540629288081}" type="presParOf" srcId="{9DFF4AFD-0AC9-4AE3-9396-9EFBBF0DA6DF}" destId="{B04EFCC3-F073-4F2A-B482-CECC738B42A5}" srcOrd="0" destOrd="0" presId="urn:microsoft.com/office/officeart/2005/8/layout/hierarchy1"/>
    <dgm:cxn modelId="{45E8FF90-D000-43A8-8276-099D409BF9D6}" type="presParOf" srcId="{9DFF4AFD-0AC9-4AE3-9396-9EFBBF0DA6DF}" destId="{72C3A35A-67CC-4A21-9EE4-777BEDDAF766}" srcOrd="1" destOrd="0" presId="urn:microsoft.com/office/officeart/2005/8/layout/hierarchy1"/>
    <dgm:cxn modelId="{067C4348-A215-4582-9571-94E64C1A54DF}" type="presParOf" srcId="{72C3A35A-67CC-4A21-9EE4-777BEDDAF766}" destId="{62FABCF8-1F32-40CC-BD86-B94816FE4484}" srcOrd="0" destOrd="0" presId="urn:microsoft.com/office/officeart/2005/8/layout/hierarchy1"/>
    <dgm:cxn modelId="{0172E8A7-8FA4-44C7-9583-D81FAB7D4770}" type="presParOf" srcId="{62FABCF8-1F32-40CC-BD86-B94816FE4484}" destId="{2D4F5294-F671-49AF-BA4E-4DCFD223B0FE}" srcOrd="0" destOrd="0" presId="urn:microsoft.com/office/officeart/2005/8/layout/hierarchy1"/>
    <dgm:cxn modelId="{3BFCE725-E0A9-45F1-81FA-11DE0436E2C3}" type="presParOf" srcId="{62FABCF8-1F32-40CC-BD86-B94816FE4484}" destId="{80189BEC-872F-4F42-B072-914D5490D459}" srcOrd="1" destOrd="0" presId="urn:microsoft.com/office/officeart/2005/8/layout/hierarchy1"/>
    <dgm:cxn modelId="{C58D8FF0-B15B-47DE-8F10-9919EDA1B66A}" type="presParOf" srcId="{72C3A35A-67CC-4A21-9EE4-777BEDDAF766}" destId="{1CEDF239-B1AB-4B62-AF97-356C69E09389}" srcOrd="1" destOrd="0" presId="urn:microsoft.com/office/officeart/2005/8/layout/hierarchy1"/>
    <dgm:cxn modelId="{DED11A4B-776E-48C8-94F0-9A89E0343CE6}" type="presParOf" srcId="{9DFF4AFD-0AC9-4AE3-9396-9EFBBF0DA6DF}" destId="{3839669D-A321-4865-8B8C-C3EB43E0C0ED}" srcOrd="2" destOrd="0" presId="urn:microsoft.com/office/officeart/2005/8/layout/hierarchy1"/>
    <dgm:cxn modelId="{3D71887B-7E53-45FD-A15C-A64C625B6337}" type="presParOf" srcId="{9DFF4AFD-0AC9-4AE3-9396-9EFBBF0DA6DF}" destId="{A860E2A1-9B71-48BD-931A-84771EF19C2D}" srcOrd="3" destOrd="0" presId="urn:microsoft.com/office/officeart/2005/8/layout/hierarchy1"/>
    <dgm:cxn modelId="{304D2E47-D77A-4D18-B9F1-E0034A5BA91E}" type="presParOf" srcId="{A860E2A1-9B71-48BD-931A-84771EF19C2D}" destId="{299D11A7-037F-4AFC-A890-CED505BB991F}" srcOrd="0" destOrd="0" presId="urn:microsoft.com/office/officeart/2005/8/layout/hierarchy1"/>
    <dgm:cxn modelId="{6F9BB1C3-1AE7-45EC-A421-EBBC211FE166}" type="presParOf" srcId="{299D11A7-037F-4AFC-A890-CED505BB991F}" destId="{75D7AC99-48D0-4CE2-B2B9-A686692F7381}" srcOrd="0" destOrd="0" presId="urn:microsoft.com/office/officeart/2005/8/layout/hierarchy1"/>
    <dgm:cxn modelId="{C5242132-D76B-4160-A503-109E8880F951}" type="presParOf" srcId="{299D11A7-037F-4AFC-A890-CED505BB991F}" destId="{EF9771FD-664F-41C6-ABFC-EDC7955ABCAD}" srcOrd="1" destOrd="0" presId="urn:microsoft.com/office/officeart/2005/8/layout/hierarchy1"/>
    <dgm:cxn modelId="{0B0C5D84-16AD-4A7C-B856-B4BBC1CFEA9D}" type="presParOf" srcId="{A860E2A1-9B71-48BD-931A-84771EF19C2D}" destId="{25675F0D-CAC2-4625-836F-E55EB2ED0925}" srcOrd="1" destOrd="0" presId="urn:microsoft.com/office/officeart/2005/8/layout/hierarchy1"/>
    <dgm:cxn modelId="{724A9394-CFE9-46E6-BB2A-6D4F42B06DB5}" type="presParOf" srcId="{9DFF4AFD-0AC9-4AE3-9396-9EFBBF0DA6DF}" destId="{AD377181-993E-4DB9-BB99-1FE50855A44E}" srcOrd="4" destOrd="0" presId="urn:microsoft.com/office/officeart/2005/8/layout/hierarchy1"/>
    <dgm:cxn modelId="{F21C69D1-1568-4561-9820-23724292865D}" type="presParOf" srcId="{9DFF4AFD-0AC9-4AE3-9396-9EFBBF0DA6DF}" destId="{9E464ACB-F7A9-4CBA-BA52-BE7490E7F2BF}" srcOrd="5" destOrd="0" presId="urn:microsoft.com/office/officeart/2005/8/layout/hierarchy1"/>
    <dgm:cxn modelId="{A2EF1FA5-9315-4923-9F93-3AF5D7B0F08A}" type="presParOf" srcId="{9E464ACB-F7A9-4CBA-BA52-BE7490E7F2BF}" destId="{EEC418C6-33D1-41B3-82BC-14BE7F1EE82D}" srcOrd="0" destOrd="0" presId="urn:microsoft.com/office/officeart/2005/8/layout/hierarchy1"/>
    <dgm:cxn modelId="{C3110D27-DDA7-4475-A461-1D1F3271E325}" type="presParOf" srcId="{EEC418C6-33D1-41B3-82BC-14BE7F1EE82D}" destId="{99E98DD3-14A4-44D4-8495-18B4B70E93AC}" srcOrd="0" destOrd="0" presId="urn:microsoft.com/office/officeart/2005/8/layout/hierarchy1"/>
    <dgm:cxn modelId="{27C3B8C1-63C6-485C-94A6-8B2CC9B079F8}" type="presParOf" srcId="{EEC418C6-33D1-41B3-82BC-14BE7F1EE82D}" destId="{419BAE81-116F-4786-8F98-9F21A4C6408F}" srcOrd="1" destOrd="0" presId="urn:microsoft.com/office/officeart/2005/8/layout/hierarchy1"/>
    <dgm:cxn modelId="{0B3C70FB-ED08-4892-A936-9EDBB6FAEACD}" type="presParOf" srcId="{9E464ACB-F7A9-4CBA-BA52-BE7490E7F2BF}" destId="{76D19B31-C94C-4F35-BA32-EBEE3FFD089C}" srcOrd="1" destOrd="0" presId="urn:microsoft.com/office/officeart/2005/8/layout/hierarchy1"/>
    <dgm:cxn modelId="{70049521-957A-4192-BB97-632047EF2A83}" type="presParOf" srcId="{9DFF4AFD-0AC9-4AE3-9396-9EFBBF0DA6DF}" destId="{E6B6B4A6-EE5D-423A-8AF8-94E5CE7EEDDA}" srcOrd="6" destOrd="0" presId="urn:microsoft.com/office/officeart/2005/8/layout/hierarchy1"/>
    <dgm:cxn modelId="{37FFBF47-E935-4D0D-A91E-6507D442228C}" type="presParOf" srcId="{9DFF4AFD-0AC9-4AE3-9396-9EFBBF0DA6DF}" destId="{43E84FAC-35C7-47D3-8147-FA1CB09FEAA2}" srcOrd="7" destOrd="0" presId="urn:microsoft.com/office/officeart/2005/8/layout/hierarchy1"/>
    <dgm:cxn modelId="{57A3600C-FFFF-4506-8E9A-EBE91BC1C99E}" type="presParOf" srcId="{43E84FAC-35C7-47D3-8147-FA1CB09FEAA2}" destId="{1C365015-5F64-4C7C-BD45-DCAAFB09F4F9}" srcOrd="0" destOrd="0" presId="urn:microsoft.com/office/officeart/2005/8/layout/hierarchy1"/>
    <dgm:cxn modelId="{E8F6F308-EDB3-468F-8341-8565BE2A0C23}" type="presParOf" srcId="{1C365015-5F64-4C7C-BD45-DCAAFB09F4F9}" destId="{A43D831E-3F2C-4058-855E-D113E0B8B342}" srcOrd="0" destOrd="0" presId="urn:microsoft.com/office/officeart/2005/8/layout/hierarchy1"/>
    <dgm:cxn modelId="{29BA644F-E03F-4B1F-900B-CCFB3957E51C}" type="presParOf" srcId="{1C365015-5F64-4C7C-BD45-DCAAFB09F4F9}" destId="{BD29D615-1AA3-4910-9593-1BF81184BE7F}" srcOrd="1" destOrd="0" presId="urn:microsoft.com/office/officeart/2005/8/layout/hierarchy1"/>
    <dgm:cxn modelId="{B96AACD6-FC91-4D5F-B4E7-EA2A0403080E}" type="presParOf" srcId="{43E84FAC-35C7-47D3-8147-FA1CB09FEAA2}" destId="{40027A6C-A465-4D5E-9040-F00559DAF75A}" srcOrd="1" destOrd="0" presId="urn:microsoft.com/office/officeart/2005/8/layout/hierarchy1"/>
    <dgm:cxn modelId="{3502805E-F744-444D-ADC4-5D7AC07EE248}" type="presParOf" srcId="{40027A6C-A465-4D5E-9040-F00559DAF75A}" destId="{CB1DD978-4471-461E-8B38-183F26C6AA39}" srcOrd="0" destOrd="0" presId="urn:microsoft.com/office/officeart/2005/8/layout/hierarchy1"/>
    <dgm:cxn modelId="{E465B283-5949-462C-ADD7-69FB90128453}" type="presParOf" srcId="{40027A6C-A465-4D5E-9040-F00559DAF75A}" destId="{54A834B3-0392-4BCB-A5C9-BF61108602EF}" srcOrd="1" destOrd="0" presId="urn:microsoft.com/office/officeart/2005/8/layout/hierarchy1"/>
    <dgm:cxn modelId="{939714A7-F32A-4521-B6BA-9C323BA3580C}" type="presParOf" srcId="{54A834B3-0392-4BCB-A5C9-BF61108602EF}" destId="{C7139EF4-EFB4-4DA4-AAA0-1D2FEC89885E}" srcOrd="0" destOrd="0" presId="urn:microsoft.com/office/officeart/2005/8/layout/hierarchy1"/>
    <dgm:cxn modelId="{21B5B55A-3099-4AE6-9E7A-E77466AE17B0}" type="presParOf" srcId="{C7139EF4-EFB4-4DA4-AAA0-1D2FEC89885E}" destId="{9CA78ED4-AA72-4F1F-B056-79E41888FB2F}" srcOrd="0" destOrd="0" presId="urn:microsoft.com/office/officeart/2005/8/layout/hierarchy1"/>
    <dgm:cxn modelId="{29819DFA-7914-4425-908D-2673D547B7BC}" type="presParOf" srcId="{C7139EF4-EFB4-4DA4-AAA0-1D2FEC89885E}" destId="{F160E2B3-42BF-4D72-B635-2C02900F3388}" srcOrd="1" destOrd="0" presId="urn:microsoft.com/office/officeart/2005/8/layout/hierarchy1"/>
    <dgm:cxn modelId="{A20E0132-CAA6-44FB-96F6-D077C54E5A51}" type="presParOf" srcId="{54A834B3-0392-4BCB-A5C9-BF61108602EF}" destId="{2578D414-F06A-4063-89B7-A965C13A5D12}" srcOrd="1" destOrd="0" presId="urn:microsoft.com/office/officeart/2005/8/layout/hierarchy1"/>
    <dgm:cxn modelId="{CCF53654-71B4-4B20-8F87-1ED1F09FD8A1}" type="presParOf" srcId="{40027A6C-A465-4D5E-9040-F00559DAF75A}" destId="{76470461-67F6-4D5C-AA74-8EDBFB8B7E6C}" srcOrd="2" destOrd="0" presId="urn:microsoft.com/office/officeart/2005/8/layout/hierarchy1"/>
    <dgm:cxn modelId="{608ACF6E-6B32-4D15-88C7-2815D809D3EB}" type="presParOf" srcId="{40027A6C-A465-4D5E-9040-F00559DAF75A}" destId="{3858DA12-359B-4DA1-9BBC-D2A9791A1D27}" srcOrd="3" destOrd="0" presId="urn:microsoft.com/office/officeart/2005/8/layout/hierarchy1"/>
    <dgm:cxn modelId="{7A14A78E-3CA7-43FF-9AAC-69A221FA14AE}" type="presParOf" srcId="{3858DA12-359B-4DA1-9BBC-D2A9791A1D27}" destId="{DE9C6ABD-C00B-4C9F-B0B3-F38ED43B41FE}" srcOrd="0" destOrd="0" presId="urn:microsoft.com/office/officeart/2005/8/layout/hierarchy1"/>
    <dgm:cxn modelId="{D4F0C286-703B-44F7-9029-59D96F52628D}" type="presParOf" srcId="{DE9C6ABD-C00B-4C9F-B0B3-F38ED43B41FE}" destId="{DF75E2AF-A89C-485A-B3C6-44D420460420}" srcOrd="0" destOrd="0" presId="urn:microsoft.com/office/officeart/2005/8/layout/hierarchy1"/>
    <dgm:cxn modelId="{9A068DC6-F2FB-49A6-AA8A-36E734356B30}" type="presParOf" srcId="{DE9C6ABD-C00B-4C9F-B0B3-F38ED43B41FE}" destId="{3837BBDC-67C7-404B-97B5-E475DCE5EC8E}" srcOrd="1" destOrd="0" presId="urn:microsoft.com/office/officeart/2005/8/layout/hierarchy1"/>
    <dgm:cxn modelId="{0D5CB5EB-F33F-4AFE-8E43-3B94FE883F02}" type="presParOf" srcId="{3858DA12-359B-4DA1-9BBC-D2A9791A1D27}" destId="{6EDA308F-A61A-473D-A7F9-D5FC89626013}" srcOrd="1" destOrd="0" presId="urn:microsoft.com/office/officeart/2005/8/layout/hierarchy1"/>
    <dgm:cxn modelId="{8B87AA32-2C36-47A9-A134-3A4C6E56608D}" type="presParOf" srcId="{6EDA308F-A61A-473D-A7F9-D5FC89626013}" destId="{3D70126E-F0EB-4631-B68C-4128B10E9F68}" srcOrd="0" destOrd="0" presId="urn:microsoft.com/office/officeart/2005/8/layout/hierarchy1"/>
    <dgm:cxn modelId="{725AF672-7F1C-4BBD-B99A-A66E52ED1E27}" type="presParOf" srcId="{6EDA308F-A61A-473D-A7F9-D5FC89626013}" destId="{C790AD12-509F-4994-975C-CF4E6674112F}" srcOrd="1" destOrd="0" presId="urn:microsoft.com/office/officeart/2005/8/layout/hierarchy1"/>
    <dgm:cxn modelId="{6CA25157-28F5-4213-9CC8-1EE53E756B19}" type="presParOf" srcId="{C790AD12-509F-4994-975C-CF4E6674112F}" destId="{658E089B-06DF-49B6-B53D-980A6920CEFE}" srcOrd="0" destOrd="0" presId="urn:microsoft.com/office/officeart/2005/8/layout/hierarchy1"/>
    <dgm:cxn modelId="{6D4F0C65-3282-4251-B443-089BC2E73E2C}" type="presParOf" srcId="{658E089B-06DF-49B6-B53D-980A6920CEFE}" destId="{76826850-38DB-4786-AEE8-449639550436}" srcOrd="0" destOrd="0" presId="urn:microsoft.com/office/officeart/2005/8/layout/hierarchy1"/>
    <dgm:cxn modelId="{AD1383D1-92B0-40FF-86DD-A1BB0A9833D0}" type="presParOf" srcId="{658E089B-06DF-49B6-B53D-980A6920CEFE}" destId="{701D7290-3EDF-4ADB-8A48-D96FA6CA4967}" srcOrd="1" destOrd="0" presId="urn:microsoft.com/office/officeart/2005/8/layout/hierarchy1"/>
    <dgm:cxn modelId="{1F4F806D-96D3-4CB2-84FD-3549F35305B3}" type="presParOf" srcId="{C790AD12-509F-4994-975C-CF4E6674112F}" destId="{22A266F2-4165-46AD-B5B4-C98721D60A12}" srcOrd="1" destOrd="0" presId="urn:microsoft.com/office/officeart/2005/8/layout/hierarchy1"/>
    <dgm:cxn modelId="{CA4D0DC0-61AD-48C3-847D-7B036D44D642}" type="presParOf" srcId="{6EDA308F-A61A-473D-A7F9-D5FC89626013}" destId="{CC8A9B06-5D03-4A6E-969C-15DB3E8D22D1}" srcOrd="2" destOrd="0" presId="urn:microsoft.com/office/officeart/2005/8/layout/hierarchy1"/>
    <dgm:cxn modelId="{564440A4-4F78-4975-8ED7-35A614DA4FF6}" type="presParOf" srcId="{6EDA308F-A61A-473D-A7F9-D5FC89626013}" destId="{CD96E21E-CB9F-4FF1-AC24-010A41458C2A}" srcOrd="3" destOrd="0" presId="urn:microsoft.com/office/officeart/2005/8/layout/hierarchy1"/>
    <dgm:cxn modelId="{68972EAA-6090-47CF-BC89-BC475CE033C7}" type="presParOf" srcId="{CD96E21E-CB9F-4FF1-AC24-010A41458C2A}" destId="{01B7503C-0239-4BBC-B30A-E6A0F193BDB4}" srcOrd="0" destOrd="0" presId="urn:microsoft.com/office/officeart/2005/8/layout/hierarchy1"/>
    <dgm:cxn modelId="{38D920F6-22AF-4497-9D43-3A503E038B57}" type="presParOf" srcId="{01B7503C-0239-4BBC-B30A-E6A0F193BDB4}" destId="{0C047EBA-2E24-4B6A-9C09-161A20A89371}" srcOrd="0" destOrd="0" presId="urn:microsoft.com/office/officeart/2005/8/layout/hierarchy1"/>
    <dgm:cxn modelId="{01FF3522-1F89-4FF3-9550-5BA1AAE3CD96}" type="presParOf" srcId="{01B7503C-0239-4BBC-B30A-E6A0F193BDB4}" destId="{07D63356-88F0-4F11-AACF-4D411ADD0FED}" srcOrd="1" destOrd="0" presId="urn:microsoft.com/office/officeart/2005/8/layout/hierarchy1"/>
    <dgm:cxn modelId="{C11FAEB6-67CE-4FC6-8FD7-9BC7116FBBFA}" type="presParOf" srcId="{CD96E21E-CB9F-4FF1-AC24-010A41458C2A}" destId="{010344B4-1EFC-42FD-A33B-7124F40F68F5}" srcOrd="1" destOrd="0" presId="urn:microsoft.com/office/officeart/2005/8/layout/hierarchy1"/>
    <dgm:cxn modelId="{2A4E56E8-A3FD-41E8-8411-1B9DF642C6B9}" type="presParOf" srcId="{9DFF4AFD-0AC9-4AE3-9396-9EFBBF0DA6DF}" destId="{ADC0E733-4EE0-467F-94BA-BFB882B98006}" srcOrd="8" destOrd="0" presId="urn:microsoft.com/office/officeart/2005/8/layout/hierarchy1"/>
    <dgm:cxn modelId="{BE7BF344-224B-4F4B-81F5-1B5A9F5551BF}" type="presParOf" srcId="{9DFF4AFD-0AC9-4AE3-9396-9EFBBF0DA6DF}" destId="{FF839AA8-917E-4A24-AE25-DE75474A20BD}" srcOrd="9" destOrd="0" presId="urn:microsoft.com/office/officeart/2005/8/layout/hierarchy1"/>
    <dgm:cxn modelId="{53CA22BF-CF16-45B9-98C0-6C0BCDA780CF}" type="presParOf" srcId="{FF839AA8-917E-4A24-AE25-DE75474A20BD}" destId="{3CDA9D9C-0F24-40F5-8C0B-E6DEB6BD2038}" srcOrd="0" destOrd="0" presId="urn:microsoft.com/office/officeart/2005/8/layout/hierarchy1"/>
    <dgm:cxn modelId="{082FC6CA-7DCB-46C6-BFA7-86F66EEBBAC7}" type="presParOf" srcId="{3CDA9D9C-0F24-40F5-8C0B-E6DEB6BD2038}" destId="{3EF59989-0241-46CE-A10A-33F83B2D661D}" srcOrd="0" destOrd="0" presId="urn:microsoft.com/office/officeart/2005/8/layout/hierarchy1"/>
    <dgm:cxn modelId="{A025AFF8-BD3A-4AB8-A0B8-BD798FFD391E}" type="presParOf" srcId="{3CDA9D9C-0F24-40F5-8C0B-E6DEB6BD2038}" destId="{1C2E4DAC-2756-4B01-98F9-238F6036F2A7}" srcOrd="1" destOrd="0" presId="urn:microsoft.com/office/officeart/2005/8/layout/hierarchy1"/>
    <dgm:cxn modelId="{0D075834-4B00-4764-877D-B712B21913E1}" type="presParOf" srcId="{FF839AA8-917E-4A24-AE25-DE75474A20BD}" destId="{BE50066A-FCEF-4807-A51B-F13485970176}" srcOrd="1" destOrd="0" presId="urn:microsoft.com/office/officeart/2005/8/layout/hierarchy1"/>
    <dgm:cxn modelId="{45AC1561-3439-4502-8FE4-643EF513CC0B}" type="presParOf" srcId="{BE50066A-FCEF-4807-A51B-F13485970176}" destId="{381AE378-4AFA-459F-80B6-1B4188A79290}" srcOrd="0" destOrd="0" presId="urn:microsoft.com/office/officeart/2005/8/layout/hierarchy1"/>
    <dgm:cxn modelId="{0D5CFDCD-B122-4DEC-8CB1-20D40EB15FF1}" type="presParOf" srcId="{BE50066A-FCEF-4807-A51B-F13485970176}" destId="{A4D51A51-0953-4DC3-A304-9D06BA1A01A5}" srcOrd="1" destOrd="0" presId="urn:microsoft.com/office/officeart/2005/8/layout/hierarchy1"/>
    <dgm:cxn modelId="{53C70968-2A02-4EB1-82AF-24514170ABC3}" type="presParOf" srcId="{A4D51A51-0953-4DC3-A304-9D06BA1A01A5}" destId="{58A0C803-5DEB-4DD0-BA05-E053715F7E22}" srcOrd="0" destOrd="0" presId="urn:microsoft.com/office/officeart/2005/8/layout/hierarchy1"/>
    <dgm:cxn modelId="{789CB0F7-6262-4DC0-B9A2-FAD08FE82C9F}" type="presParOf" srcId="{58A0C803-5DEB-4DD0-BA05-E053715F7E22}" destId="{1809D3AB-F508-4AD4-9BF8-B6A292467931}" srcOrd="0" destOrd="0" presId="urn:microsoft.com/office/officeart/2005/8/layout/hierarchy1"/>
    <dgm:cxn modelId="{60E84415-0E9D-44CB-83D3-2F0E18661576}" type="presParOf" srcId="{58A0C803-5DEB-4DD0-BA05-E053715F7E22}" destId="{DC037DDF-5C3F-4113-875C-C203457BDB3E}" srcOrd="1" destOrd="0" presId="urn:microsoft.com/office/officeart/2005/8/layout/hierarchy1"/>
    <dgm:cxn modelId="{B451FBE5-CA4F-459F-9970-2D77C9F7F17F}" type="presParOf" srcId="{A4D51A51-0953-4DC3-A304-9D06BA1A01A5}" destId="{7DC14A96-3AE9-41D7-9299-1097E8DCE1D9}" srcOrd="1" destOrd="0" presId="urn:microsoft.com/office/officeart/2005/8/layout/hierarchy1"/>
    <dgm:cxn modelId="{158F5367-A13F-4D3F-B7FA-EB6A74BB0394}" type="presParOf" srcId="{7DC14A96-3AE9-41D7-9299-1097E8DCE1D9}" destId="{ABCD787B-A3C3-42A4-B7B7-AD922E8C7F84}" srcOrd="0" destOrd="0" presId="urn:microsoft.com/office/officeart/2005/8/layout/hierarchy1"/>
    <dgm:cxn modelId="{4966CAEE-095C-44A2-8DDA-31046AE9347E}" type="presParOf" srcId="{7DC14A96-3AE9-41D7-9299-1097E8DCE1D9}" destId="{5CB9B2A2-0349-4EE1-82B8-AF5F3683EA77}" srcOrd="1" destOrd="0" presId="urn:microsoft.com/office/officeart/2005/8/layout/hierarchy1"/>
    <dgm:cxn modelId="{FD495BE7-F54A-4703-9128-B746FA0AAAB8}" type="presParOf" srcId="{5CB9B2A2-0349-4EE1-82B8-AF5F3683EA77}" destId="{A6E09A98-7992-42E9-8D6E-8097529A2B90}" srcOrd="0" destOrd="0" presId="urn:microsoft.com/office/officeart/2005/8/layout/hierarchy1"/>
    <dgm:cxn modelId="{22FC59C9-2244-464A-AA53-5C69870B454A}" type="presParOf" srcId="{A6E09A98-7992-42E9-8D6E-8097529A2B90}" destId="{D63B4311-2F87-4E5F-8C47-E6DB0388214E}" srcOrd="0" destOrd="0" presId="urn:microsoft.com/office/officeart/2005/8/layout/hierarchy1"/>
    <dgm:cxn modelId="{85F1D67A-A01D-48D4-95E0-848E72E8FF09}" type="presParOf" srcId="{A6E09A98-7992-42E9-8D6E-8097529A2B90}" destId="{C0B63021-F837-4C67-BC54-747328286265}" srcOrd="1" destOrd="0" presId="urn:microsoft.com/office/officeart/2005/8/layout/hierarchy1"/>
    <dgm:cxn modelId="{04B329E7-223B-4B51-9011-B29D5B6FE715}" type="presParOf" srcId="{5CB9B2A2-0349-4EE1-82B8-AF5F3683EA77}" destId="{FB7DFFBC-D4A4-4C84-8DE2-C7F3F3FD4246}" srcOrd="1" destOrd="0" presId="urn:microsoft.com/office/officeart/2005/8/layout/hierarchy1"/>
    <dgm:cxn modelId="{1837EB5F-4F94-49C5-B6DE-5E08E08C68A2}" type="presParOf" srcId="{7DC14A96-3AE9-41D7-9299-1097E8DCE1D9}" destId="{7A56B9FA-EA95-42CA-8ABB-54AC4056FAB6}" srcOrd="2" destOrd="0" presId="urn:microsoft.com/office/officeart/2005/8/layout/hierarchy1"/>
    <dgm:cxn modelId="{6EDEF444-00AA-4634-B739-D0B186276457}" type="presParOf" srcId="{7DC14A96-3AE9-41D7-9299-1097E8DCE1D9}" destId="{3F388D95-7A73-42E1-8445-4A33CDBF3B60}" srcOrd="3" destOrd="0" presId="urn:microsoft.com/office/officeart/2005/8/layout/hierarchy1"/>
    <dgm:cxn modelId="{E6E8F0E0-C765-47A5-BE58-61662D9C0732}" type="presParOf" srcId="{3F388D95-7A73-42E1-8445-4A33CDBF3B60}" destId="{9FC2D9F2-70C8-48CA-9416-057D82BD286F}" srcOrd="0" destOrd="0" presId="urn:microsoft.com/office/officeart/2005/8/layout/hierarchy1"/>
    <dgm:cxn modelId="{DC3382CE-CE91-458A-BA46-7E2D856A680A}" type="presParOf" srcId="{9FC2D9F2-70C8-48CA-9416-057D82BD286F}" destId="{5BA74CB6-A36A-4DF9-AC00-4228AEA6ED05}" srcOrd="0" destOrd="0" presId="urn:microsoft.com/office/officeart/2005/8/layout/hierarchy1"/>
    <dgm:cxn modelId="{253C6A04-D990-485E-B23E-527FF3D0E859}" type="presParOf" srcId="{9FC2D9F2-70C8-48CA-9416-057D82BD286F}" destId="{004E1FFC-8E03-4CED-935A-73F5ECC1F265}" srcOrd="1" destOrd="0" presId="urn:microsoft.com/office/officeart/2005/8/layout/hierarchy1"/>
    <dgm:cxn modelId="{B710A298-8516-48AD-AB50-2477F4B12277}" type="presParOf" srcId="{3F388D95-7A73-42E1-8445-4A33CDBF3B60}" destId="{9038611A-EC8D-49F2-A706-28CFD76C9C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C2B6BB1B-DA5B-4D3E-B8B6-081B72FDFB46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A1F80722-97AB-4CD1-8C2C-F213E1CC24BE}" type="parTrans" cxnId="{2AD6DE6C-AAF2-434A-B277-5C27E4EBB144}">
      <dgm:prSet/>
      <dgm:spPr/>
      <dgm:t>
        <a:bodyPr/>
        <a:lstStyle/>
        <a:p>
          <a:endParaRPr lang="en-US"/>
        </a:p>
      </dgm:t>
    </dgm:pt>
    <dgm:pt modelId="{BE7AF1DA-209D-4437-8D10-774189BAD909}" type="sibTrans" cxnId="{2AD6DE6C-AAF2-434A-B277-5C27E4EBB144}">
      <dgm:prSet/>
      <dgm:spPr/>
      <dgm:t>
        <a:bodyPr/>
        <a:lstStyle/>
        <a:p>
          <a:endParaRPr lang="en-US"/>
        </a:p>
      </dgm:t>
    </dgm:pt>
    <dgm:pt modelId="{6101F546-A0B1-4E15-B8FC-4B63E22C6657}">
      <dgm:prSet/>
      <dgm:spPr/>
      <dgm:t>
        <a:bodyPr/>
        <a:lstStyle/>
        <a:p>
          <a:r>
            <a:rPr lang="en-US" dirty="0" smtClean="0"/>
            <a:t>Security Management</a:t>
          </a:r>
          <a:endParaRPr lang="en-US" dirty="0"/>
        </a:p>
      </dgm:t>
    </dgm:pt>
    <dgm:pt modelId="{F32CC938-D2B6-420C-BE24-D73175D2A01E}" type="parTrans" cxnId="{8F72B8A5-8162-48FC-9450-E68C8CE8697D}">
      <dgm:prSet/>
      <dgm:spPr/>
      <dgm:t>
        <a:bodyPr/>
        <a:lstStyle/>
        <a:p>
          <a:endParaRPr lang="en-US"/>
        </a:p>
      </dgm:t>
    </dgm:pt>
    <dgm:pt modelId="{4D28A826-B002-4823-B845-6EAEBB9C00AF}" type="sibTrans" cxnId="{8F72B8A5-8162-48FC-9450-E68C8CE8697D}">
      <dgm:prSet/>
      <dgm:spPr/>
      <dgm:t>
        <a:bodyPr/>
        <a:lstStyle/>
        <a:p>
          <a:endParaRPr lang="en-US"/>
        </a:p>
      </dgm:t>
    </dgm:pt>
    <dgm:pt modelId="{4FD16546-DA54-4BBF-A486-FDFB29889925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CD64E0B3-ACFD-47CA-9241-F796A11944A5}" type="parTrans" cxnId="{30D2C2E4-D54D-4333-B24F-762A26E2C836}">
      <dgm:prSet/>
      <dgm:spPr/>
      <dgm:t>
        <a:bodyPr/>
        <a:lstStyle/>
        <a:p>
          <a:endParaRPr lang="en-US"/>
        </a:p>
      </dgm:t>
    </dgm:pt>
    <dgm:pt modelId="{5D68213A-B170-4355-AFE4-1D70F0004D84}" type="sibTrans" cxnId="{30D2C2E4-D54D-4333-B24F-762A26E2C836}">
      <dgm:prSet/>
      <dgm:spPr/>
      <dgm:t>
        <a:bodyPr/>
        <a:lstStyle/>
        <a:p>
          <a:endParaRPr lang="en-US"/>
        </a:p>
      </dgm:t>
    </dgm:pt>
    <dgm:pt modelId="{F5216777-60A2-4BC8-BF40-5EA4748C973A}">
      <dgm:prSet phldrT="[Text]"/>
      <dgm:spPr/>
      <dgm:t>
        <a:bodyPr/>
        <a:lstStyle/>
        <a:p>
          <a:r>
            <a:rPr lang="en-US" dirty="0" smtClean="0"/>
            <a:t>Secure Channels</a:t>
          </a:r>
          <a:endParaRPr lang="en-US" dirty="0"/>
        </a:p>
      </dgm:t>
    </dgm:pt>
    <dgm:pt modelId="{25C52326-D924-46A0-A1B1-C7BD06165A16}" type="parTrans" cxnId="{4D00B5B8-0B0A-4B78-8756-1E8D296C5E7A}">
      <dgm:prSet/>
      <dgm:spPr/>
      <dgm:t>
        <a:bodyPr/>
        <a:lstStyle/>
        <a:p>
          <a:endParaRPr lang="en-US"/>
        </a:p>
      </dgm:t>
    </dgm:pt>
    <dgm:pt modelId="{10F08B98-B69F-46CE-A8EE-B06B0F9C2399}" type="sibTrans" cxnId="{4D00B5B8-0B0A-4B78-8756-1E8D296C5E7A}">
      <dgm:prSet/>
      <dgm:spPr/>
      <dgm:t>
        <a:bodyPr/>
        <a:lstStyle/>
        <a:p>
          <a:endParaRPr lang="en-US"/>
        </a:p>
      </dgm:t>
    </dgm:pt>
    <dgm:pt modelId="{DE69013A-A6DC-4F17-AB59-B53242EC21DA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F8674C44-9187-4F5E-B886-41A6EC7EF353}" type="parTrans" cxnId="{F0CF3C0A-B303-41D9-9382-0A14AED8E580}">
      <dgm:prSet/>
      <dgm:spPr/>
      <dgm:t>
        <a:bodyPr/>
        <a:lstStyle/>
        <a:p>
          <a:endParaRPr lang="en-US"/>
        </a:p>
      </dgm:t>
    </dgm:pt>
    <dgm:pt modelId="{3DC908C1-EED8-453F-B007-CA57D81AEC5B}" type="sibTrans" cxnId="{F0CF3C0A-B303-41D9-9382-0A14AED8E580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AC83994B-1D67-4650-B0D2-0D7E27429F29}" type="pres">
      <dgm:prSet presAssocID="{F8674C44-9187-4F5E-B886-41A6EC7EF353}" presName="Name10" presStyleLbl="parChTrans1D2" presStyleIdx="0" presStyleCnt="5"/>
      <dgm:spPr/>
      <dgm:t>
        <a:bodyPr/>
        <a:lstStyle/>
        <a:p>
          <a:endParaRPr lang="en-US"/>
        </a:p>
      </dgm:t>
    </dgm:pt>
    <dgm:pt modelId="{E8120914-9A91-4777-8F9B-79A091101F6C}" type="pres">
      <dgm:prSet presAssocID="{DE69013A-A6DC-4F17-AB59-B53242EC21DA}" presName="hierRoot2" presStyleCnt="0"/>
      <dgm:spPr/>
    </dgm:pt>
    <dgm:pt modelId="{3685E1B9-4DDC-4D2B-B625-30A43BC0C755}" type="pres">
      <dgm:prSet presAssocID="{DE69013A-A6DC-4F17-AB59-B53242EC21DA}" presName="composite2" presStyleCnt="0"/>
      <dgm:spPr/>
    </dgm:pt>
    <dgm:pt modelId="{4C77108A-482A-4F78-BDAD-40BAE8FF1307}" type="pres">
      <dgm:prSet presAssocID="{DE69013A-A6DC-4F17-AB59-B53242EC21DA}" presName="background2" presStyleLbl="node2" presStyleIdx="0" presStyleCnt="5"/>
      <dgm:spPr/>
    </dgm:pt>
    <dgm:pt modelId="{E0D4E522-BF63-4FFF-9111-CA193E0E4601}" type="pres">
      <dgm:prSet presAssocID="{DE69013A-A6DC-4F17-AB59-B53242EC21DA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6018F-29DB-49C3-B076-F8FEB535085D}" type="pres">
      <dgm:prSet presAssocID="{DE69013A-A6DC-4F17-AB59-B53242EC21DA}" presName="hierChild3" presStyleCnt="0"/>
      <dgm:spPr/>
    </dgm:pt>
    <dgm:pt modelId="{580D5217-C873-4BF0-8640-0D3AFF8A01B2}" type="pres">
      <dgm:prSet presAssocID="{CD64E0B3-ACFD-47CA-9241-F796A11944A5}" presName="Name10" presStyleLbl="parChTrans1D2" presStyleIdx="1" presStyleCnt="5"/>
      <dgm:spPr/>
      <dgm:t>
        <a:bodyPr/>
        <a:lstStyle/>
        <a:p>
          <a:endParaRPr lang="en-US"/>
        </a:p>
      </dgm:t>
    </dgm:pt>
    <dgm:pt modelId="{571CA383-68D1-407F-8C93-17841DBFD80E}" type="pres">
      <dgm:prSet presAssocID="{4FD16546-DA54-4BBF-A486-FDFB29889925}" presName="hierRoot2" presStyleCnt="0"/>
      <dgm:spPr/>
    </dgm:pt>
    <dgm:pt modelId="{A799B2CB-D894-47B0-8122-86E80A5A7BD8}" type="pres">
      <dgm:prSet presAssocID="{4FD16546-DA54-4BBF-A486-FDFB29889925}" presName="composite2" presStyleCnt="0"/>
      <dgm:spPr/>
    </dgm:pt>
    <dgm:pt modelId="{E735A08D-60EF-481D-A71C-93643F864B18}" type="pres">
      <dgm:prSet presAssocID="{4FD16546-DA54-4BBF-A486-FDFB29889925}" presName="background2" presStyleLbl="node2" presStyleIdx="1" presStyleCnt="5"/>
      <dgm:spPr/>
    </dgm:pt>
    <dgm:pt modelId="{FF790864-A2B5-4D49-9D39-CDE1D9719B0F}" type="pres">
      <dgm:prSet presAssocID="{4FD16546-DA54-4BBF-A486-FDFB29889925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7C7DFD-212A-4AFD-82A9-B91764000E0D}" type="pres">
      <dgm:prSet presAssocID="{4FD16546-DA54-4BBF-A486-FDFB29889925}" presName="hierChild3" presStyleCnt="0"/>
      <dgm:spPr/>
    </dgm:pt>
    <dgm:pt modelId="{01970C50-61C4-476A-A134-3BD3E9F7FCEB}" type="pres">
      <dgm:prSet presAssocID="{25C52326-D924-46A0-A1B1-C7BD06165A16}" presName="Name10" presStyleLbl="parChTrans1D2" presStyleIdx="2" presStyleCnt="5"/>
      <dgm:spPr/>
      <dgm:t>
        <a:bodyPr/>
        <a:lstStyle/>
        <a:p>
          <a:endParaRPr lang="en-US"/>
        </a:p>
      </dgm:t>
    </dgm:pt>
    <dgm:pt modelId="{12AED1A7-1063-4FA2-B410-C48A41D8CC0A}" type="pres">
      <dgm:prSet presAssocID="{F5216777-60A2-4BC8-BF40-5EA4748C973A}" presName="hierRoot2" presStyleCnt="0"/>
      <dgm:spPr/>
    </dgm:pt>
    <dgm:pt modelId="{3DCC97B6-FD73-4906-B7A6-9F35F9DFF05F}" type="pres">
      <dgm:prSet presAssocID="{F5216777-60A2-4BC8-BF40-5EA4748C973A}" presName="composite2" presStyleCnt="0"/>
      <dgm:spPr/>
    </dgm:pt>
    <dgm:pt modelId="{2CCA1B10-CC73-438B-B336-A67B533BB2DD}" type="pres">
      <dgm:prSet presAssocID="{F5216777-60A2-4BC8-BF40-5EA4748C973A}" presName="background2" presStyleLbl="node2" presStyleIdx="2" presStyleCnt="5"/>
      <dgm:spPr/>
    </dgm:pt>
    <dgm:pt modelId="{9D66A4AA-561E-44A8-BF86-ADD1A70C0164}" type="pres">
      <dgm:prSet presAssocID="{F5216777-60A2-4BC8-BF40-5EA4748C973A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D849C-1AA8-48BB-8D04-B2F5CF92EB85}" type="pres">
      <dgm:prSet presAssocID="{F5216777-60A2-4BC8-BF40-5EA4748C973A}" presName="hierChild3" presStyleCnt="0"/>
      <dgm:spPr/>
    </dgm:pt>
    <dgm:pt modelId="{E6B6B4A6-EE5D-423A-8AF8-94E5CE7EEDDA}" type="pres">
      <dgm:prSet presAssocID="{A1F80722-97AB-4CD1-8C2C-F213E1CC24BE}" presName="Name10" presStyleLbl="parChTrans1D2" presStyleIdx="3" presStyleCnt="5"/>
      <dgm:spPr/>
      <dgm:t>
        <a:bodyPr/>
        <a:lstStyle/>
        <a:p>
          <a:endParaRPr lang="en-US"/>
        </a:p>
      </dgm:t>
    </dgm:pt>
    <dgm:pt modelId="{43E84FAC-35C7-47D3-8147-FA1CB09FEAA2}" type="pres">
      <dgm:prSet presAssocID="{C2B6BB1B-DA5B-4D3E-B8B6-081B72FDFB46}" presName="hierRoot2" presStyleCnt="0"/>
      <dgm:spPr/>
    </dgm:pt>
    <dgm:pt modelId="{1C365015-5F64-4C7C-BD45-DCAAFB09F4F9}" type="pres">
      <dgm:prSet presAssocID="{C2B6BB1B-DA5B-4D3E-B8B6-081B72FDFB46}" presName="composite2" presStyleCnt="0"/>
      <dgm:spPr/>
    </dgm:pt>
    <dgm:pt modelId="{A43D831E-3F2C-4058-855E-D113E0B8B342}" type="pres">
      <dgm:prSet presAssocID="{C2B6BB1B-DA5B-4D3E-B8B6-081B72FDFB46}" presName="background2" presStyleLbl="node2" presStyleIdx="3" presStyleCnt="5"/>
      <dgm:spPr/>
    </dgm:pt>
    <dgm:pt modelId="{BD29D615-1AA3-4910-9593-1BF81184BE7F}" type="pres">
      <dgm:prSet presAssocID="{C2B6BB1B-DA5B-4D3E-B8B6-081B72FDFB46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27A6C-A465-4D5E-9040-F00559DAF75A}" type="pres">
      <dgm:prSet presAssocID="{C2B6BB1B-DA5B-4D3E-B8B6-081B72FDFB46}" presName="hierChild3" presStyleCnt="0"/>
      <dgm:spPr/>
    </dgm:pt>
    <dgm:pt modelId="{9006BCEB-1CC1-4820-84AC-AC63453AF8AB}" type="pres">
      <dgm:prSet presAssocID="{F32CC938-D2B6-420C-BE24-D73175D2A01E}" presName="Name10" presStyleLbl="parChTrans1D2" presStyleIdx="4" presStyleCnt="5"/>
      <dgm:spPr/>
      <dgm:t>
        <a:bodyPr/>
        <a:lstStyle/>
        <a:p>
          <a:endParaRPr lang="en-US"/>
        </a:p>
      </dgm:t>
    </dgm:pt>
    <dgm:pt modelId="{7D35B2CB-751F-4609-A9D3-3D2BC2AABC02}" type="pres">
      <dgm:prSet presAssocID="{6101F546-A0B1-4E15-B8FC-4B63E22C6657}" presName="hierRoot2" presStyleCnt="0"/>
      <dgm:spPr/>
    </dgm:pt>
    <dgm:pt modelId="{F599B1C2-1545-4736-8F24-6ED7452A2A44}" type="pres">
      <dgm:prSet presAssocID="{6101F546-A0B1-4E15-B8FC-4B63E22C6657}" presName="composite2" presStyleCnt="0"/>
      <dgm:spPr/>
    </dgm:pt>
    <dgm:pt modelId="{5CEB7406-0D44-4404-A9A8-4A851B04B83A}" type="pres">
      <dgm:prSet presAssocID="{6101F546-A0B1-4E15-B8FC-4B63E22C6657}" presName="background2" presStyleLbl="node2" presStyleIdx="4" presStyleCnt="5"/>
      <dgm:spPr/>
    </dgm:pt>
    <dgm:pt modelId="{6DFB3AA8-216C-4880-8CD2-34B7F773A703}" type="pres">
      <dgm:prSet presAssocID="{6101F546-A0B1-4E15-B8FC-4B63E22C6657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F0BE73-E4B2-4784-BBB1-28256B2DE566}" type="pres">
      <dgm:prSet presAssocID="{6101F546-A0B1-4E15-B8FC-4B63E22C6657}" presName="hierChild3" presStyleCnt="0"/>
      <dgm:spPr/>
    </dgm:pt>
  </dgm:ptLst>
  <dgm:cxnLst>
    <dgm:cxn modelId="{4D00B5B8-0B0A-4B78-8756-1E8D296C5E7A}" srcId="{9832D2C0-B6AF-4FD2-9623-5D29F284F8A8}" destId="{F5216777-60A2-4BC8-BF40-5EA4748C973A}" srcOrd="2" destOrd="0" parTransId="{25C52326-D924-46A0-A1B1-C7BD06165A16}" sibTransId="{10F08B98-B69F-46CE-A8EE-B06B0F9C2399}"/>
    <dgm:cxn modelId="{FFDE02EB-FAED-4A53-A247-70E09BEF5A8F}" type="presOf" srcId="{F32CC938-D2B6-420C-BE24-D73175D2A01E}" destId="{9006BCEB-1CC1-4820-84AC-AC63453AF8AB}" srcOrd="0" destOrd="0" presId="urn:microsoft.com/office/officeart/2005/8/layout/hierarchy1"/>
    <dgm:cxn modelId="{F21ECEB3-144A-4C64-8CDC-879990E08F9B}" type="presOf" srcId="{F8674C44-9187-4F5E-B886-41A6EC7EF353}" destId="{AC83994B-1D67-4650-B0D2-0D7E27429F29}" srcOrd="0" destOrd="0" presId="urn:microsoft.com/office/officeart/2005/8/layout/hierarchy1"/>
    <dgm:cxn modelId="{394FDDB2-EDEB-45FE-9F27-D728A80ACC14}" type="presOf" srcId="{F5216777-60A2-4BC8-BF40-5EA4748C973A}" destId="{9D66A4AA-561E-44A8-BF86-ADD1A70C0164}" srcOrd="0" destOrd="0" presId="urn:microsoft.com/office/officeart/2005/8/layout/hierarchy1"/>
    <dgm:cxn modelId="{F0CF3C0A-B303-41D9-9382-0A14AED8E580}" srcId="{9832D2C0-B6AF-4FD2-9623-5D29F284F8A8}" destId="{DE69013A-A6DC-4F17-AB59-B53242EC21DA}" srcOrd="0" destOrd="0" parTransId="{F8674C44-9187-4F5E-B886-41A6EC7EF353}" sibTransId="{3DC908C1-EED8-453F-B007-CA57D81AEC5B}"/>
    <dgm:cxn modelId="{2AD6DE6C-AAF2-434A-B277-5C27E4EBB144}" srcId="{9832D2C0-B6AF-4FD2-9623-5D29F284F8A8}" destId="{C2B6BB1B-DA5B-4D3E-B8B6-081B72FDFB46}" srcOrd="3" destOrd="0" parTransId="{A1F80722-97AB-4CD1-8C2C-F213E1CC24BE}" sibTransId="{BE7AF1DA-209D-4437-8D10-774189BAD909}"/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8F72B8A5-8162-48FC-9450-E68C8CE8697D}" srcId="{9832D2C0-B6AF-4FD2-9623-5D29F284F8A8}" destId="{6101F546-A0B1-4E15-B8FC-4B63E22C6657}" srcOrd="4" destOrd="0" parTransId="{F32CC938-D2B6-420C-BE24-D73175D2A01E}" sibTransId="{4D28A826-B002-4823-B845-6EAEBB9C00AF}"/>
    <dgm:cxn modelId="{432C0C6F-D6F8-4E0F-A902-CFF20F5420F0}" type="presOf" srcId="{CD64E0B3-ACFD-47CA-9241-F796A11944A5}" destId="{580D5217-C873-4BF0-8640-0D3AFF8A01B2}" srcOrd="0" destOrd="0" presId="urn:microsoft.com/office/officeart/2005/8/layout/hierarchy1"/>
    <dgm:cxn modelId="{8CB75230-35AD-4EFD-89A7-B9658CB94FFB}" type="presOf" srcId="{DE69013A-A6DC-4F17-AB59-B53242EC21DA}" destId="{E0D4E522-BF63-4FFF-9111-CA193E0E4601}" srcOrd="0" destOrd="0" presId="urn:microsoft.com/office/officeart/2005/8/layout/hierarchy1"/>
    <dgm:cxn modelId="{6523892B-3936-47E8-9EF8-E8F2233D6049}" type="presOf" srcId="{43595F58-1F65-4EA7-923E-10ECD59D6974}" destId="{0BDED1CB-0E90-4D31-A0B4-8DAC58826761}" srcOrd="0" destOrd="0" presId="urn:microsoft.com/office/officeart/2005/8/layout/hierarchy1"/>
    <dgm:cxn modelId="{A9C7F535-A159-4B63-86F5-5468DE24FB9F}" type="presOf" srcId="{C2B6BB1B-DA5B-4D3E-B8B6-081B72FDFB46}" destId="{BD29D615-1AA3-4910-9593-1BF81184BE7F}" srcOrd="0" destOrd="0" presId="urn:microsoft.com/office/officeart/2005/8/layout/hierarchy1"/>
    <dgm:cxn modelId="{0B183EDF-15B2-4992-91B8-FC69804D1A20}" type="presOf" srcId="{25C52326-D924-46A0-A1B1-C7BD06165A16}" destId="{01970C50-61C4-476A-A134-3BD3E9F7FCEB}" srcOrd="0" destOrd="0" presId="urn:microsoft.com/office/officeart/2005/8/layout/hierarchy1"/>
    <dgm:cxn modelId="{EE35DF4C-8993-4075-B216-33B6674BF552}" type="presOf" srcId="{6101F546-A0B1-4E15-B8FC-4B63E22C6657}" destId="{6DFB3AA8-216C-4880-8CD2-34B7F773A703}" srcOrd="0" destOrd="0" presId="urn:microsoft.com/office/officeart/2005/8/layout/hierarchy1"/>
    <dgm:cxn modelId="{30D2C2E4-D54D-4333-B24F-762A26E2C836}" srcId="{9832D2C0-B6AF-4FD2-9623-5D29F284F8A8}" destId="{4FD16546-DA54-4BBF-A486-FDFB29889925}" srcOrd="1" destOrd="0" parTransId="{CD64E0B3-ACFD-47CA-9241-F796A11944A5}" sibTransId="{5D68213A-B170-4355-AFE4-1D70F0004D84}"/>
    <dgm:cxn modelId="{6077822E-C5D4-4207-96AF-52387BC82791}" type="presOf" srcId="{4FD16546-DA54-4BBF-A486-FDFB29889925}" destId="{FF790864-A2B5-4D49-9D39-CDE1D9719B0F}" srcOrd="0" destOrd="0" presId="urn:microsoft.com/office/officeart/2005/8/layout/hierarchy1"/>
    <dgm:cxn modelId="{4100FA17-2BDE-4506-B495-B2DB3A8DD9FA}" type="presOf" srcId="{A1F80722-97AB-4CD1-8C2C-F213E1CC24BE}" destId="{E6B6B4A6-EE5D-423A-8AF8-94E5CE7EEDDA}" srcOrd="0" destOrd="0" presId="urn:microsoft.com/office/officeart/2005/8/layout/hierarchy1"/>
    <dgm:cxn modelId="{37C5FD24-27CB-41E0-AB07-D168AF3A9F09}" type="presOf" srcId="{9832D2C0-B6AF-4FD2-9623-5D29F284F8A8}" destId="{D59D13ED-C78C-4EA2-ADFD-1CA5B5AB1DAA}" srcOrd="0" destOrd="0" presId="urn:microsoft.com/office/officeart/2005/8/layout/hierarchy1"/>
    <dgm:cxn modelId="{1392F187-5A04-4298-A943-245F2943CE70}" type="presParOf" srcId="{0BDED1CB-0E90-4D31-A0B4-8DAC58826761}" destId="{A28EE6BF-9CA5-4714-8E75-0D074795838B}" srcOrd="0" destOrd="0" presId="urn:microsoft.com/office/officeart/2005/8/layout/hierarchy1"/>
    <dgm:cxn modelId="{1C3F755D-45AF-41D8-AF4E-88966C9C240C}" type="presParOf" srcId="{A28EE6BF-9CA5-4714-8E75-0D074795838B}" destId="{99209BFC-DEE3-41DE-B274-64F8EA8501A4}" srcOrd="0" destOrd="0" presId="urn:microsoft.com/office/officeart/2005/8/layout/hierarchy1"/>
    <dgm:cxn modelId="{FD5C4413-9C80-435D-8F72-FBB161A76D31}" type="presParOf" srcId="{99209BFC-DEE3-41DE-B274-64F8EA8501A4}" destId="{DB34972E-94E2-4CF8-83F8-7C5695D4E7BE}" srcOrd="0" destOrd="0" presId="urn:microsoft.com/office/officeart/2005/8/layout/hierarchy1"/>
    <dgm:cxn modelId="{7E87C5C0-809A-411C-B776-B0A58D1165FE}" type="presParOf" srcId="{99209BFC-DEE3-41DE-B274-64F8EA8501A4}" destId="{D59D13ED-C78C-4EA2-ADFD-1CA5B5AB1DAA}" srcOrd="1" destOrd="0" presId="urn:microsoft.com/office/officeart/2005/8/layout/hierarchy1"/>
    <dgm:cxn modelId="{01C43280-437F-4EDE-A30D-33C3F294C3C1}" type="presParOf" srcId="{A28EE6BF-9CA5-4714-8E75-0D074795838B}" destId="{9DFF4AFD-0AC9-4AE3-9396-9EFBBF0DA6DF}" srcOrd="1" destOrd="0" presId="urn:microsoft.com/office/officeart/2005/8/layout/hierarchy1"/>
    <dgm:cxn modelId="{EDDFA88B-7B68-4E82-A129-32A9E8CB3D4A}" type="presParOf" srcId="{9DFF4AFD-0AC9-4AE3-9396-9EFBBF0DA6DF}" destId="{AC83994B-1D67-4650-B0D2-0D7E27429F29}" srcOrd="0" destOrd="0" presId="urn:microsoft.com/office/officeart/2005/8/layout/hierarchy1"/>
    <dgm:cxn modelId="{E074B44C-FDDB-4CCC-96B8-86226F89D538}" type="presParOf" srcId="{9DFF4AFD-0AC9-4AE3-9396-9EFBBF0DA6DF}" destId="{E8120914-9A91-4777-8F9B-79A091101F6C}" srcOrd="1" destOrd="0" presId="urn:microsoft.com/office/officeart/2005/8/layout/hierarchy1"/>
    <dgm:cxn modelId="{136EC8EB-6532-40E2-AA11-EF9547EDD3DD}" type="presParOf" srcId="{E8120914-9A91-4777-8F9B-79A091101F6C}" destId="{3685E1B9-4DDC-4D2B-B625-30A43BC0C755}" srcOrd="0" destOrd="0" presId="urn:microsoft.com/office/officeart/2005/8/layout/hierarchy1"/>
    <dgm:cxn modelId="{CA53ADCF-68CA-432D-9FFF-3DDACC15BAF5}" type="presParOf" srcId="{3685E1B9-4DDC-4D2B-B625-30A43BC0C755}" destId="{4C77108A-482A-4F78-BDAD-40BAE8FF1307}" srcOrd="0" destOrd="0" presId="urn:microsoft.com/office/officeart/2005/8/layout/hierarchy1"/>
    <dgm:cxn modelId="{8353DBDF-53F7-4838-B598-761CEC8B9D7E}" type="presParOf" srcId="{3685E1B9-4DDC-4D2B-B625-30A43BC0C755}" destId="{E0D4E522-BF63-4FFF-9111-CA193E0E4601}" srcOrd="1" destOrd="0" presId="urn:microsoft.com/office/officeart/2005/8/layout/hierarchy1"/>
    <dgm:cxn modelId="{BB67F9BD-DF1C-4520-B605-24A7F4546C9F}" type="presParOf" srcId="{E8120914-9A91-4777-8F9B-79A091101F6C}" destId="{11A6018F-29DB-49C3-B076-F8FEB535085D}" srcOrd="1" destOrd="0" presId="urn:microsoft.com/office/officeart/2005/8/layout/hierarchy1"/>
    <dgm:cxn modelId="{457461A0-C00E-484B-815A-234B74502F3C}" type="presParOf" srcId="{9DFF4AFD-0AC9-4AE3-9396-9EFBBF0DA6DF}" destId="{580D5217-C873-4BF0-8640-0D3AFF8A01B2}" srcOrd="2" destOrd="0" presId="urn:microsoft.com/office/officeart/2005/8/layout/hierarchy1"/>
    <dgm:cxn modelId="{659B56C1-D2DA-401A-99C6-E1D4C94B87DE}" type="presParOf" srcId="{9DFF4AFD-0AC9-4AE3-9396-9EFBBF0DA6DF}" destId="{571CA383-68D1-407F-8C93-17841DBFD80E}" srcOrd="3" destOrd="0" presId="urn:microsoft.com/office/officeart/2005/8/layout/hierarchy1"/>
    <dgm:cxn modelId="{BABC27DC-6AB8-49E7-9FB0-B6517FEACE3C}" type="presParOf" srcId="{571CA383-68D1-407F-8C93-17841DBFD80E}" destId="{A799B2CB-D894-47B0-8122-86E80A5A7BD8}" srcOrd="0" destOrd="0" presId="urn:microsoft.com/office/officeart/2005/8/layout/hierarchy1"/>
    <dgm:cxn modelId="{B5FC3476-62C0-42E3-90D8-BB462DF9610A}" type="presParOf" srcId="{A799B2CB-D894-47B0-8122-86E80A5A7BD8}" destId="{E735A08D-60EF-481D-A71C-93643F864B18}" srcOrd="0" destOrd="0" presId="urn:microsoft.com/office/officeart/2005/8/layout/hierarchy1"/>
    <dgm:cxn modelId="{E1A15FAD-6358-4269-B853-D97F4ECD85FF}" type="presParOf" srcId="{A799B2CB-D894-47B0-8122-86E80A5A7BD8}" destId="{FF790864-A2B5-4D49-9D39-CDE1D9719B0F}" srcOrd="1" destOrd="0" presId="urn:microsoft.com/office/officeart/2005/8/layout/hierarchy1"/>
    <dgm:cxn modelId="{B9EC3C1C-8468-47CE-AF55-9D568AAA8A21}" type="presParOf" srcId="{571CA383-68D1-407F-8C93-17841DBFD80E}" destId="{BD7C7DFD-212A-4AFD-82A9-B91764000E0D}" srcOrd="1" destOrd="0" presId="urn:microsoft.com/office/officeart/2005/8/layout/hierarchy1"/>
    <dgm:cxn modelId="{123DBC17-5EFE-4C0F-9D0B-FA480C08D9F5}" type="presParOf" srcId="{9DFF4AFD-0AC9-4AE3-9396-9EFBBF0DA6DF}" destId="{01970C50-61C4-476A-A134-3BD3E9F7FCEB}" srcOrd="4" destOrd="0" presId="urn:microsoft.com/office/officeart/2005/8/layout/hierarchy1"/>
    <dgm:cxn modelId="{AE40EB47-3B6B-40E9-8917-1EFAA42BF6C1}" type="presParOf" srcId="{9DFF4AFD-0AC9-4AE3-9396-9EFBBF0DA6DF}" destId="{12AED1A7-1063-4FA2-B410-C48A41D8CC0A}" srcOrd="5" destOrd="0" presId="urn:microsoft.com/office/officeart/2005/8/layout/hierarchy1"/>
    <dgm:cxn modelId="{F4AA2A3A-928E-4AD0-805F-362A56B2B4B7}" type="presParOf" srcId="{12AED1A7-1063-4FA2-B410-C48A41D8CC0A}" destId="{3DCC97B6-FD73-4906-B7A6-9F35F9DFF05F}" srcOrd="0" destOrd="0" presId="urn:microsoft.com/office/officeart/2005/8/layout/hierarchy1"/>
    <dgm:cxn modelId="{400A755B-A638-4FA0-AF53-679B91B3DD9F}" type="presParOf" srcId="{3DCC97B6-FD73-4906-B7A6-9F35F9DFF05F}" destId="{2CCA1B10-CC73-438B-B336-A67B533BB2DD}" srcOrd="0" destOrd="0" presId="urn:microsoft.com/office/officeart/2005/8/layout/hierarchy1"/>
    <dgm:cxn modelId="{838DCC22-B445-4CE6-8CF0-31FCF3FB61D7}" type="presParOf" srcId="{3DCC97B6-FD73-4906-B7A6-9F35F9DFF05F}" destId="{9D66A4AA-561E-44A8-BF86-ADD1A70C0164}" srcOrd="1" destOrd="0" presId="urn:microsoft.com/office/officeart/2005/8/layout/hierarchy1"/>
    <dgm:cxn modelId="{D7F68A2F-9503-4FDC-B2E4-38B1C3433DEB}" type="presParOf" srcId="{12AED1A7-1063-4FA2-B410-C48A41D8CC0A}" destId="{DACD849C-1AA8-48BB-8D04-B2F5CF92EB85}" srcOrd="1" destOrd="0" presId="urn:microsoft.com/office/officeart/2005/8/layout/hierarchy1"/>
    <dgm:cxn modelId="{4B306482-3968-4F80-A364-41E487E83CA9}" type="presParOf" srcId="{9DFF4AFD-0AC9-4AE3-9396-9EFBBF0DA6DF}" destId="{E6B6B4A6-EE5D-423A-8AF8-94E5CE7EEDDA}" srcOrd="6" destOrd="0" presId="urn:microsoft.com/office/officeart/2005/8/layout/hierarchy1"/>
    <dgm:cxn modelId="{F58FE0AD-4A71-4335-A162-A626731A0ADA}" type="presParOf" srcId="{9DFF4AFD-0AC9-4AE3-9396-9EFBBF0DA6DF}" destId="{43E84FAC-35C7-47D3-8147-FA1CB09FEAA2}" srcOrd="7" destOrd="0" presId="urn:microsoft.com/office/officeart/2005/8/layout/hierarchy1"/>
    <dgm:cxn modelId="{5EA82870-BAB9-443A-B804-6FE75C0B09E1}" type="presParOf" srcId="{43E84FAC-35C7-47D3-8147-FA1CB09FEAA2}" destId="{1C365015-5F64-4C7C-BD45-DCAAFB09F4F9}" srcOrd="0" destOrd="0" presId="urn:microsoft.com/office/officeart/2005/8/layout/hierarchy1"/>
    <dgm:cxn modelId="{A8BE8149-CFA8-414E-A86D-79855234E5C6}" type="presParOf" srcId="{1C365015-5F64-4C7C-BD45-DCAAFB09F4F9}" destId="{A43D831E-3F2C-4058-855E-D113E0B8B342}" srcOrd="0" destOrd="0" presId="urn:microsoft.com/office/officeart/2005/8/layout/hierarchy1"/>
    <dgm:cxn modelId="{F1444F00-394D-423A-B2E0-6407EC4E0B79}" type="presParOf" srcId="{1C365015-5F64-4C7C-BD45-DCAAFB09F4F9}" destId="{BD29D615-1AA3-4910-9593-1BF81184BE7F}" srcOrd="1" destOrd="0" presId="urn:microsoft.com/office/officeart/2005/8/layout/hierarchy1"/>
    <dgm:cxn modelId="{61DE9AC8-4DF9-4BD5-840D-C769E06DD1E0}" type="presParOf" srcId="{43E84FAC-35C7-47D3-8147-FA1CB09FEAA2}" destId="{40027A6C-A465-4D5E-9040-F00559DAF75A}" srcOrd="1" destOrd="0" presId="urn:microsoft.com/office/officeart/2005/8/layout/hierarchy1"/>
    <dgm:cxn modelId="{640E2EBC-0F7F-48BF-BFC0-E844C7345EBA}" type="presParOf" srcId="{9DFF4AFD-0AC9-4AE3-9396-9EFBBF0DA6DF}" destId="{9006BCEB-1CC1-4820-84AC-AC63453AF8AB}" srcOrd="8" destOrd="0" presId="urn:microsoft.com/office/officeart/2005/8/layout/hierarchy1"/>
    <dgm:cxn modelId="{2EDA352A-B25A-4226-8B1D-CC4998D30F09}" type="presParOf" srcId="{9DFF4AFD-0AC9-4AE3-9396-9EFBBF0DA6DF}" destId="{7D35B2CB-751F-4609-A9D3-3D2BC2AABC02}" srcOrd="9" destOrd="0" presId="urn:microsoft.com/office/officeart/2005/8/layout/hierarchy1"/>
    <dgm:cxn modelId="{42F61437-87F4-477C-B028-19CB19BCC2EA}" type="presParOf" srcId="{7D35B2CB-751F-4609-A9D3-3D2BC2AABC02}" destId="{F599B1C2-1545-4736-8F24-6ED7452A2A44}" srcOrd="0" destOrd="0" presId="urn:microsoft.com/office/officeart/2005/8/layout/hierarchy1"/>
    <dgm:cxn modelId="{5E8EF58F-4134-4393-92D6-F7CAE95413B9}" type="presParOf" srcId="{F599B1C2-1545-4736-8F24-6ED7452A2A44}" destId="{5CEB7406-0D44-4404-A9A8-4A851B04B83A}" srcOrd="0" destOrd="0" presId="urn:microsoft.com/office/officeart/2005/8/layout/hierarchy1"/>
    <dgm:cxn modelId="{DB7AD61F-ACD2-43CB-A755-45A243CF9948}" type="presParOf" srcId="{F599B1C2-1545-4736-8F24-6ED7452A2A44}" destId="{6DFB3AA8-216C-4880-8CD2-34B7F773A703}" srcOrd="1" destOrd="0" presId="urn:microsoft.com/office/officeart/2005/8/layout/hierarchy1"/>
    <dgm:cxn modelId="{434D9206-916F-4C6D-BDE2-22359C9463AA}" type="presParOf" srcId="{7D35B2CB-751F-4609-A9D3-3D2BC2AABC02}" destId="{8BF0BE73-E4B2-4784-BBB1-28256B2DE5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595F58-1F65-4EA7-923E-10ECD59D6974}" type="doc">
      <dgm:prSet loTypeId="urn:microsoft.com/office/officeart/2005/8/layout/hierarchy1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832D2C0-B6AF-4FD2-9623-5D29F284F8A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10723EB-D373-471C-8BD5-7429273B86D9}" type="parTrans" cxnId="{39FA0F99-578B-4DA4-A576-5B004B454546}">
      <dgm:prSet/>
      <dgm:spPr/>
      <dgm:t>
        <a:bodyPr/>
        <a:lstStyle/>
        <a:p>
          <a:endParaRPr lang="en-US"/>
        </a:p>
      </dgm:t>
    </dgm:pt>
    <dgm:pt modelId="{A50B0345-B398-4BCF-8949-5F93615CFEA3}" type="sibTrans" cxnId="{39FA0F99-578B-4DA4-A576-5B004B454546}">
      <dgm:prSet/>
      <dgm:spPr/>
      <dgm:t>
        <a:bodyPr/>
        <a:lstStyle/>
        <a:p>
          <a:endParaRPr lang="en-US"/>
        </a:p>
      </dgm:t>
    </dgm:pt>
    <dgm:pt modelId="{185F2481-17EF-482F-ABF0-3306E3E9422A}">
      <dgm:prSet phldrT="[Text]"/>
      <dgm:spPr/>
      <dgm:t>
        <a:bodyPr/>
        <a:lstStyle/>
        <a:p>
          <a:r>
            <a:rPr lang="en-US" dirty="0" smtClean="0"/>
            <a:t>Policy and Mechanisms</a:t>
          </a:r>
          <a:endParaRPr lang="en-US" dirty="0"/>
        </a:p>
      </dgm:t>
    </dgm:pt>
    <dgm:pt modelId="{60F20A05-DACF-47B3-9B38-250278635AF8}" type="parTrans" cxnId="{77E8697F-9D9C-4FEA-B51C-BAE6B4A080B9}">
      <dgm:prSet/>
      <dgm:spPr/>
      <dgm:t>
        <a:bodyPr/>
        <a:lstStyle/>
        <a:p>
          <a:endParaRPr lang="en-US"/>
        </a:p>
      </dgm:t>
    </dgm:pt>
    <dgm:pt modelId="{45FD61D4-1A42-4B75-B6D7-3102878F073B}" type="sibTrans" cxnId="{77E8697F-9D9C-4FEA-B51C-BAE6B4A080B9}">
      <dgm:prSet/>
      <dgm:spPr/>
      <dgm:t>
        <a:bodyPr/>
        <a:lstStyle/>
        <a:p>
          <a:endParaRPr lang="en-US"/>
        </a:p>
      </dgm:t>
    </dgm:pt>
    <dgm:pt modelId="{4FD16546-DA54-4BBF-A486-FDFB29889925}">
      <dgm:prSet phldrT="[Text]"/>
      <dgm:spPr/>
      <dgm:t>
        <a:bodyPr/>
        <a:lstStyle/>
        <a:p>
          <a:r>
            <a:rPr lang="en-US" dirty="0" smtClean="0"/>
            <a:t>Cryptographic Systems</a:t>
          </a:r>
          <a:endParaRPr lang="en-US" dirty="0"/>
        </a:p>
      </dgm:t>
    </dgm:pt>
    <dgm:pt modelId="{CD64E0B3-ACFD-47CA-9241-F796A11944A5}" type="parTrans" cxnId="{30D2C2E4-D54D-4333-B24F-762A26E2C836}">
      <dgm:prSet/>
      <dgm:spPr/>
      <dgm:t>
        <a:bodyPr/>
        <a:lstStyle/>
        <a:p>
          <a:endParaRPr lang="en-US"/>
        </a:p>
      </dgm:t>
    </dgm:pt>
    <dgm:pt modelId="{5D68213A-B170-4355-AFE4-1D70F0004D84}" type="sibTrans" cxnId="{30D2C2E4-D54D-4333-B24F-762A26E2C836}">
      <dgm:prSet/>
      <dgm:spPr/>
      <dgm:t>
        <a:bodyPr/>
        <a:lstStyle/>
        <a:p>
          <a:endParaRPr lang="en-US"/>
        </a:p>
      </dgm:t>
    </dgm:pt>
    <dgm:pt modelId="{1E38A143-ED58-4302-9E67-F36192844053}">
      <dgm:prSet phldrT="[Text]"/>
      <dgm:spPr/>
      <dgm:t>
        <a:bodyPr/>
        <a:lstStyle/>
        <a:p>
          <a:r>
            <a:rPr lang="en-US" dirty="0" smtClean="0"/>
            <a:t>Types of systems</a:t>
          </a:r>
          <a:endParaRPr lang="en-US" dirty="0"/>
        </a:p>
      </dgm:t>
    </dgm:pt>
    <dgm:pt modelId="{DDFDF062-6BA7-49C4-A260-6FDD6C92D748}" type="parTrans" cxnId="{0D06C0B6-B3C5-4A9A-8FDE-A6ED39938B9B}">
      <dgm:prSet/>
      <dgm:spPr/>
      <dgm:t>
        <a:bodyPr/>
        <a:lstStyle/>
        <a:p>
          <a:endParaRPr lang="en-US"/>
        </a:p>
      </dgm:t>
    </dgm:pt>
    <dgm:pt modelId="{377859EF-6243-400F-ADCB-90F10C3D63C6}" type="sibTrans" cxnId="{0D06C0B6-B3C5-4A9A-8FDE-A6ED39938B9B}">
      <dgm:prSet/>
      <dgm:spPr/>
      <dgm:t>
        <a:bodyPr/>
        <a:lstStyle/>
        <a:p>
          <a:endParaRPr lang="en-US"/>
        </a:p>
      </dgm:t>
    </dgm:pt>
    <dgm:pt modelId="{79168341-FBB6-4BE3-8047-38FCE34D21C9}">
      <dgm:prSet phldrT="[Text]"/>
      <dgm:spPr/>
      <dgm:t>
        <a:bodyPr/>
        <a:lstStyle/>
        <a:p>
          <a:r>
            <a:rPr lang="en-US" dirty="0" smtClean="0"/>
            <a:t>Symmetric systems</a:t>
          </a:r>
          <a:endParaRPr lang="en-US" dirty="0"/>
        </a:p>
      </dgm:t>
    </dgm:pt>
    <dgm:pt modelId="{DD68399B-9B90-4DBA-A4DB-75C401359B11}" type="parTrans" cxnId="{B8D0246B-7F05-476D-AB48-72FB8D7FA8B9}">
      <dgm:prSet/>
      <dgm:spPr/>
      <dgm:t>
        <a:bodyPr/>
        <a:lstStyle/>
        <a:p>
          <a:endParaRPr lang="en-US"/>
        </a:p>
      </dgm:t>
    </dgm:pt>
    <dgm:pt modelId="{2AC51335-DC96-4B38-AEDB-6E3B8F7B5011}" type="sibTrans" cxnId="{B8D0246B-7F05-476D-AB48-72FB8D7FA8B9}">
      <dgm:prSet/>
      <dgm:spPr/>
      <dgm:t>
        <a:bodyPr/>
        <a:lstStyle/>
        <a:p>
          <a:endParaRPr lang="en-US"/>
        </a:p>
      </dgm:t>
    </dgm:pt>
    <dgm:pt modelId="{25CC7085-A3E5-4080-B2F4-28CA3C6AD39C}">
      <dgm:prSet phldrT="[Text]"/>
      <dgm:spPr/>
      <dgm:t>
        <a:bodyPr/>
        <a:lstStyle/>
        <a:p>
          <a:r>
            <a:rPr lang="en-US" dirty="0" smtClean="0"/>
            <a:t>Public-key systems</a:t>
          </a:r>
          <a:endParaRPr lang="en-US" dirty="0"/>
        </a:p>
      </dgm:t>
    </dgm:pt>
    <dgm:pt modelId="{36A11E6D-C465-4B6E-8A50-109462A323CF}" type="parTrans" cxnId="{66CE09B3-03B0-413C-940D-B4E80ECCF723}">
      <dgm:prSet/>
      <dgm:spPr/>
      <dgm:t>
        <a:bodyPr/>
        <a:lstStyle/>
        <a:p>
          <a:endParaRPr lang="en-US"/>
        </a:p>
      </dgm:t>
    </dgm:pt>
    <dgm:pt modelId="{CD748BD5-D861-416A-811F-C689C23507E5}" type="sibTrans" cxnId="{66CE09B3-03B0-413C-940D-B4E80ECCF723}">
      <dgm:prSet/>
      <dgm:spPr/>
      <dgm:t>
        <a:bodyPr/>
        <a:lstStyle/>
        <a:p>
          <a:endParaRPr lang="en-US"/>
        </a:p>
      </dgm:t>
    </dgm:pt>
    <dgm:pt modelId="{B0F9B384-92BD-4E51-8348-3A110F55F9A0}">
      <dgm:prSet phldrT="[Text]"/>
      <dgm:spPr/>
      <dgm:t>
        <a:bodyPr/>
        <a:lstStyle/>
        <a:p>
          <a:r>
            <a:rPr lang="en-US" dirty="0" smtClean="0"/>
            <a:t>Cryptographic hash functions</a:t>
          </a:r>
          <a:endParaRPr lang="en-US" dirty="0"/>
        </a:p>
      </dgm:t>
    </dgm:pt>
    <dgm:pt modelId="{DD4AF876-E83B-45DF-A82D-57C710FC9A49}" type="parTrans" cxnId="{79DAAD4F-6D12-4521-B2EC-08AECE1F67F1}">
      <dgm:prSet/>
      <dgm:spPr/>
      <dgm:t>
        <a:bodyPr/>
        <a:lstStyle/>
        <a:p>
          <a:endParaRPr lang="en-US"/>
        </a:p>
      </dgm:t>
    </dgm:pt>
    <dgm:pt modelId="{535E0982-ACEF-44BD-9FF3-E81FAA5057F2}" type="sibTrans" cxnId="{79DAAD4F-6D12-4521-B2EC-08AECE1F67F1}">
      <dgm:prSet/>
      <dgm:spPr/>
      <dgm:t>
        <a:bodyPr/>
        <a:lstStyle/>
        <a:p>
          <a:endParaRPr lang="en-US"/>
        </a:p>
      </dgm:t>
    </dgm:pt>
    <dgm:pt modelId="{B9E19793-23BB-4344-89FF-8B1E9ACA1D10}">
      <dgm:prSet phldrT="[Text]"/>
      <dgm:spPr/>
      <dgm:t>
        <a:bodyPr/>
        <a:lstStyle/>
        <a:p>
          <a:r>
            <a:rPr lang="en-US" dirty="0" smtClean="0"/>
            <a:t>Protocols</a:t>
          </a:r>
          <a:endParaRPr lang="en-US" dirty="0"/>
        </a:p>
      </dgm:t>
    </dgm:pt>
    <dgm:pt modelId="{C2735B72-5E07-4209-8A30-5790350EE65F}" type="parTrans" cxnId="{8CE8B590-3F1F-4C0E-91C4-84F57599C42F}">
      <dgm:prSet/>
      <dgm:spPr/>
      <dgm:t>
        <a:bodyPr/>
        <a:lstStyle/>
        <a:p>
          <a:endParaRPr lang="en-US"/>
        </a:p>
      </dgm:t>
    </dgm:pt>
    <dgm:pt modelId="{3085DB01-6D62-4BF1-AF92-E705F50289A6}" type="sibTrans" cxnId="{8CE8B590-3F1F-4C0E-91C4-84F57599C42F}">
      <dgm:prSet/>
      <dgm:spPr/>
      <dgm:t>
        <a:bodyPr/>
        <a:lstStyle/>
        <a:p>
          <a:endParaRPr lang="en-US"/>
        </a:p>
      </dgm:t>
    </dgm:pt>
    <dgm:pt modelId="{CF4C6424-AF8D-46E1-A811-A2311C122102}">
      <dgm:prSet phldrT="[Text]"/>
      <dgm:spPr/>
      <dgm:t>
        <a:bodyPr/>
        <a:lstStyle/>
        <a:p>
          <a:r>
            <a:rPr lang="en-US" dirty="0" smtClean="0"/>
            <a:t>DES</a:t>
          </a:r>
          <a:endParaRPr lang="en-US" dirty="0"/>
        </a:p>
      </dgm:t>
    </dgm:pt>
    <dgm:pt modelId="{332A462D-9F70-4CD3-A48D-4987A4B46B02}" type="parTrans" cxnId="{A2142F2C-DD07-4074-A072-70A31D3D92A7}">
      <dgm:prSet/>
      <dgm:spPr/>
      <dgm:t>
        <a:bodyPr/>
        <a:lstStyle/>
        <a:p>
          <a:endParaRPr lang="en-US"/>
        </a:p>
      </dgm:t>
    </dgm:pt>
    <dgm:pt modelId="{D0CDB76D-AC1E-4174-8DBB-0BE62C4E616C}" type="sibTrans" cxnId="{A2142F2C-DD07-4074-A072-70A31D3D92A7}">
      <dgm:prSet/>
      <dgm:spPr/>
      <dgm:t>
        <a:bodyPr/>
        <a:lstStyle/>
        <a:p>
          <a:endParaRPr lang="en-US"/>
        </a:p>
      </dgm:t>
    </dgm:pt>
    <dgm:pt modelId="{970C0F71-9B46-4A93-84B2-8B550573B172}">
      <dgm:prSet phldrT="[Text]"/>
      <dgm:spPr/>
      <dgm:t>
        <a:bodyPr/>
        <a:lstStyle/>
        <a:p>
          <a:r>
            <a:rPr lang="en-US" dirty="0" smtClean="0"/>
            <a:t>RSA</a:t>
          </a:r>
          <a:endParaRPr lang="en-US" dirty="0"/>
        </a:p>
      </dgm:t>
    </dgm:pt>
    <dgm:pt modelId="{90101CE5-BA01-45B9-970F-203F269B6F49}" type="parTrans" cxnId="{51529085-D941-475B-AE73-5D4AE6F803BE}">
      <dgm:prSet/>
      <dgm:spPr/>
      <dgm:t>
        <a:bodyPr/>
        <a:lstStyle/>
        <a:p>
          <a:endParaRPr lang="en-US"/>
        </a:p>
      </dgm:t>
    </dgm:pt>
    <dgm:pt modelId="{CB3F6FED-42C5-487C-945E-B6F044D2C142}" type="sibTrans" cxnId="{51529085-D941-475B-AE73-5D4AE6F803BE}">
      <dgm:prSet/>
      <dgm:spPr/>
      <dgm:t>
        <a:bodyPr/>
        <a:lstStyle/>
        <a:p>
          <a:endParaRPr lang="en-US"/>
        </a:p>
      </dgm:t>
    </dgm:pt>
    <dgm:pt modelId="{A3A10A6C-62E7-4D5A-BDBB-EABE3663128B}">
      <dgm:prSet phldrT="[Text]"/>
      <dgm:spPr/>
      <dgm:t>
        <a:bodyPr/>
        <a:lstStyle/>
        <a:p>
          <a:r>
            <a:rPr lang="en-US" dirty="0" smtClean="0"/>
            <a:t>Hybrid</a:t>
          </a:r>
          <a:endParaRPr lang="en-US" dirty="0"/>
        </a:p>
      </dgm:t>
    </dgm:pt>
    <dgm:pt modelId="{1A967928-01FD-4492-8DA8-B74410063C45}" type="parTrans" cxnId="{BF715CDC-9194-46E8-B414-8DD2455F6D02}">
      <dgm:prSet/>
      <dgm:spPr/>
      <dgm:t>
        <a:bodyPr/>
        <a:lstStyle/>
        <a:p>
          <a:endParaRPr lang="en-US"/>
        </a:p>
      </dgm:t>
    </dgm:pt>
    <dgm:pt modelId="{866936AC-C585-4F3E-89B0-836AA411FE4B}" type="sibTrans" cxnId="{BF715CDC-9194-46E8-B414-8DD2455F6D02}">
      <dgm:prSet/>
      <dgm:spPr/>
      <dgm:t>
        <a:bodyPr/>
        <a:lstStyle/>
        <a:p>
          <a:endParaRPr lang="en-US"/>
        </a:p>
      </dgm:t>
    </dgm:pt>
    <dgm:pt modelId="{DE69013A-A6DC-4F17-AB59-B53242EC21DA}">
      <dgm:prSet phldrT="[Text]"/>
      <dgm:spPr/>
      <dgm:t>
        <a:bodyPr/>
        <a:lstStyle/>
        <a:p>
          <a:r>
            <a:rPr lang="en-US" dirty="0" smtClean="0"/>
            <a:t>Introductory Concepts</a:t>
          </a:r>
          <a:endParaRPr lang="en-US" dirty="0"/>
        </a:p>
      </dgm:t>
    </dgm:pt>
    <dgm:pt modelId="{F8674C44-9187-4F5E-B886-41A6EC7EF353}" type="parTrans" cxnId="{F0CF3C0A-B303-41D9-9382-0A14AED8E580}">
      <dgm:prSet/>
      <dgm:spPr/>
      <dgm:t>
        <a:bodyPr/>
        <a:lstStyle/>
        <a:p>
          <a:endParaRPr lang="en-US"/>
        </a:p>
      </dgm:t>
    </dgm:pt>
    <dgm:pt modelId="{3DC908C1-EED8-453F-B007-CA57D81AEC5B}" type="sibTrans" cxnId="{F0CF3C0A-B303-41D9-9382-0A14AED8E580}">
      <dgm:prSet/>
      <dgm:spPr/>
      <dgm:t>
        <a:bodyPr/>
        <a:lstStyle/>
        <a:p>
          <a:endParaRPr lang="en-US"/>
        </a:p>
      </dgm:t>
    </dgm:pt>
    <dgm:pt modelId="{95BD737F-2F1B-48E5-857D-4C68245554CD}">
      <dgm:prSet phldrT="[Text]"/>
      <dgm:spPr/>
      <dgm:t>
        <a:bodyPr/>
        <a:lstStyle/>
        <a:p>
          <a:r>
            <a:rPr lang="en-US" dirty="0" smtClean="0"/>
            <a:t>Security threats</a:t>
          </a:r>
          <a:endParaRPr lang="en-US" dirty="0"/>
        </a:p>
      </dgm:t>
    </dgm:pt>
    <dgm:pt modelId="{F2DA98EA-AD5A-405F-965F-0ED7B76EB842}" type="parTrans" cxnId="{72B13FC2-3D8F-4E0E-8202-840A6138ED63}">
      <dgm:prSet/>
      <dgm:spPr/>
      <dgm:t>
        <a:bodyPr/>
        <a:lstStyle/>
        <a:p>
          <a:endParaRPr lang="en-US"/>
        </a:p>
      </dgm:t>
    </dgm:pt>
    <dgm:pt modelId="{3A4D2550-39DD-4540-B8FB-78DCD78DBACD}" type="sibTrans" cxnId="{72B13FC2-3D8F-4E0E-8202-840A6138ED63}">
      <dgm:prSet/>
      <dgm:spPr/>
      <dgm:t>
        <a:bodyPr/>
        <a:lstStyle/>
        <a:p>
          <a:endParaRPr lang="en-US"/>
        </a:p>
      </dgm:t>
    </dgm:pt>
    <dgm:pt modelId="{0BDED1CB-0E90-4D31-A0B4-8DAC58826761}" type="pres">
      <dgm:prSet presAssocID="{43595F58-1F65-4EA7-923E-10ECD59D69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8EE6BF-9CA5-4714-8E75-0D074795838B}" type="pres">
      <dgm:prSet presAssocID="{9832D2C0-B6AF-4FD2-9623-5D29F284F8A8}" presName="hierRoot1" presStyleCnt="0"/>
      <dgm:spPr/>
    </dgm:pt>
    <dgm:pt modelId="{99209BFC-DEE3-41DE-B274-64F8EA8501A4}" type="pres">
      <dgm:prSet presAssocID="{9832D2C0-B6AF-4FD2-9623-5D29F284F8A8}" presName="composite" presStyleCnt="0"/>
      <dgm:spPr/>
    </dgm:pt>
    <dgm:pt modelId="{DB34972E-94E2-4CF8-83F8-7C5695D4E7BE}" type="pres">
      <dgm:prSet presAssocID="{9832D2C0-B6AF-4FD2-9623-5D29F284F8A8}" presName="background" presStyleLbl="node0" presStyleIdx="0" presStyleCnt="1"/>
      <dgm:spPr/>
    </dgm:pt>
    <dgm:pt modelId="{D59D13ED-C78C-4EA2-ADFD-1CA5B5AB1DAA}" type="pres">
      <dgm:prSet presAssocID="{9832D2C0-B6AF-4FD2-9623-5D29F284F8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F4AFD-0AC9-4AE3-9396-9EFBBF0DA6DF}" type="pres">
      <dgm:prSet presAssocID="{9832D2C0-B6AF-4FD2-9623-5D29F284F8A8}" presName="hierChild2" presStyleCnt="0"/>
      <dgm:spPr/>
    </dgm:pt>
    <dgm:pt modelId="{AC83994B-1D67-4650-B0D2-0D7E27429F29}" type="pres">
      <dgm:prSet presAssocID="{F8674C44-9187-4F5E-B886-41A6EC7EF35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8120914-9A91-4777-8F9B-79A091101F6C}" type="pres">
      <dgm:prSet presAssocID="{DE69013A-A6DC-4F17-AB59-B53242EC21DA}" presName="hierRoot2" presStyleCnt="0"/>
      <dgm:spPr/>
    </dgm:pt>
    <dgm:pt modelId="{3685E1B9-4DDC-4D2B-B625-30A43BC0C755}" type="pres">
      <dgm:prSet presAssocID="{DE69013A-A6DC-4F17-AB59-B53242EC21DA}" presName="composite2" presStyleCnt="0"/>
      <dgm:spPr/>
    </dgm:pt>
    <dgm:pt modelId="{4C77108A-482A-4F78-BDAD-40BAE8FF1307}" type="pres">
      <dgm:prSet presAssocID="{DE69013A-A6DC-4F17-AB59-B53242EC21DA}" presName="background2" presStyleLbl="node2" presStyleIdx="0" presStyleCnt="2"/>
      <dgm:spPr/>
    </dgm:pt>
    <dgm:pt modelId="{E0D4E522-BF63-4FFF-9111-CA193E0E4601}" type="pres">
      <dgm:prSet presAssocID="{DE69013A-A6DC-4F17-AB59-B53242EC21D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6018F-29DB-49C3-B076-F8FEB535085D}" type="pres">
      <dgm:prSet presAssocID="{DE69013A-A6DC-4F17-AB59-B53242EC21DA}" presName="hierChild3" presStyleCnt="0"/>
      <dgm:spPr/>
    </dgm:pt>
    <dgm:pt modelId="{41DAF6F8-8C61-4701-913D-EA9C7F2E7706}" type="pres">
      <dgm:prSet presAssocID="{F2DA98EA-AD5A-405F-965F-0ED7B76EB842}" presName="Name17" presStyleLbl="parChTrans1D3" presStyleIdx="0" presStyleCnt="5"/>
      <dgm:spPr/>
      <dgm:t>
        <a:bodyPr/>
        <a:lstStyle/>
        <a:p>
          <a:endParaRPr lang="en-US"/>
        </a:p>
      </dgm:t>
    </dgm:pt>
    <dgm:pt modelId="{B6414075-4FA1-4D20-A5BB-78D849654F05}" type="pres">
      <dgm:prSet presAssocID="{95BD737F-2F1B-48E5-857D-4C68245554CD}" presName="hierRoot3" presStyleCnt="0"/>
      <dgm:spPr/>
    </dgm:pt>
    <dgm:pt modelId="{2EC45456-D7CE-498B-8D65-E853AD1D10DC}" type="pres">
      <dgm:prSet presAssocID="{95BD737F-2F1B-48E5-857D-4C68245554CD}" presName="composite3" presStyleCnt="0"/>
      <dgm:spPr/>
    </dgm:pt>
    <dgm:pt modelId="{032EDC0D-AC91-4C47-981A-FD7DBBDA554A}" type="pres">
      <dgm:prSet presAssocID="{95BD737F-2F1B-48E5-857D-4C68245554CD}" presName="background3" presStyleLbl="node3" presStyleIdx="0" presStyleCnt="5"/>
      <dgm:spPr/>
    </dgm:pt>
    <dgm:pt modelId="{EDC44DB0-40C8-4D37-B5E4-2C44595CFD45}" type="pres">
      <dgm:prSet presAssocID="{95BD737F-2F1B-48E5-857D-4C68245554CD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330A3-CD3A-4AE5-8374-0ACBAD08A624}" type="pres">
      <dgm:prSet presAssocID="{95BD737F-2F1B-48E5-857D-4C68245554CD}" presName="hierChild4" presStyleCnt="0"/>
      <dgm:spPr/>
    </dgm:pt>
    <dgm:pt modelId="{7C2DEC8B-E499-4016-82F4-46B45DB68E9F}" type="pres">
      <dgm:prSet presAssocID="{60F20A05-DACF-47B3-9B38-250278635AF8}" presName="Name17" presStyleLbl="parChTrans1D3" presStyleIdx="1" presStyleCnt="5"/>
      <dgm:spPr/>
      <dgm:t>
        <a:bodyPr/>
        <a:lstStyle/>
        <a:p>
          <a:endParaRPr lang="en-US"/>
        </a:p>
      </dgm:t>
    </dgm:pt>
    <dgm:pt modelId="{DCFB26B8-D49B-4311-BE28-0D9DDD094A92}" type="pres">
      <dgm:prSet presAssocID="{185F2481-17EF-482F-ABF0-3306E3E9422A}" presName="hierRoot3" presStyleCnt="0"/>
      <dgm:spPr/>
    </dgm:pt>
    <dgm:pt modelId="{5519865D-42EA-484C-922C-85F2A77BF787}" type="pres">
      <dgm:prSet presAssocID="{185F2481-17EF-482F-ABF0-3306E3E9422A}" presName="composite3" presStyleCnt="0"/>
      <dgm:spPr/>
    </dgm:pt>
    <dgm:pt modelId="{C3ADCA75-5238-41B7-B781-D56703D96084}" type="pres">
      <dgm:prSet presAssocID="{185F2481-17EF-482F-ABF0-3306E3E9422A}" presName="background3" presStyleLbl="node3" presStyleIdx="1" presStyleCnt="5"/>
      <dgm:spPr/>
    </dgm:pt>
    <dgm:pt modelId="{B013C2AC-264D-4318-8365-A6314494FE3D}" type="pres">
      <dgm:prSet presAssocID="{185F2481-17EF-482F-ABF0-3306E3E9422A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D555D-154F-4039-B1FD-55177147052E}" type="pres">
      <dgm:prSet presAssocID="{185F2481-17EF-482F-ABF0-3306E3E9422A}" presName="hierChild4" presStyleCnt="0"/>
      <dgm:spPr/>
    </dgm:pt>
    <dgm:pt modelId="{580D5217-C873-4BF0-8640-0D3AFF8A01B2}" type="pres">
      <dgm:prSet presAssocID="{CD64E0B3-ACFD-47CA-9241-F796A11944A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71CA383-68D1-407F-8C93-17841DBFD80E}" type="pres">
      <dgm:prSet presAssocID="{4FD16546-DA54-4BBF-A486-FDFB29889925}" presName="hierRoot2" presStyleCnt="0"/>
      <dgm:spPr/>
    </dgm:pt>
    <dgm:pt modelId="{A799B2CB-D894-47B0-8122-86E80A5A7BD8}" type="pres">
      <dgm:prSet presAssocID="{4FD16546-DA54-4BBF-A486-FDFB29889925}" presName="composite2" presStyleCnt="0"/>
      <dgm:spPr/>
    </dgm:pt>
    <dgm:pt modelId="{E735A08D-60EF-481D-A71C-93643F864B18}" type="pres">
      <dgm:prSet presAssocID="{4FD16546-DA54-4BBF-A486-FDFB29889925}" presName="background2" presStyleLbl="node2" presStyleIdx="1" presStyleCnt="2"/>
      <dgm:spPr/>
    </dgm:pt>
    <dgm:pt modelId="{FF790864-A2B5-4D49-9D39-CDE1D9719B0F}" type="pres">
      <dgm:prSet presAssocID="{4FD16546-DA54-4BBF-A486-FDFB2988992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7C7DFD-212A-4AFD-82A9-B91764000E0D}" type="pres">
      <dgm:prSet presAssocID="{4FD16546-DA54-4BBF-A486-FDFB29889925}" presName="hierChild3" presStyleCnt="0"/>
      <dgm:spPr/>
    </dgm:pt>
    <dgm:pt modelId="{B2AF2BB4-22A3-4E28-A114-93D16082392F}" type="pres">
      <dgm:prSet presAssocID="{DDFDF062-6BA7-49C4-A260-6FDD6C92D74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F050B982-5A94-43BC-BBE1-A41BA66EE2EA}" type="pres">
      <dgm:prSet presAssocID="{1E38A143-ED58-4302-9E67-F36192844053}" presName="hierRoot3" presStyleCnt="0"/>
      <dgm:spPr/>
    </dgm:pt>
    <dgm:pt modelId="{082EB2D2-8DBE-4985-ACC5-CC36CE4E0FC1}" type="pres">
      <dgm:prSet presAssocID="{1E38A143-ED58-4302-9E67-F36192844053}" presName="composite3" presStyleCnt="0"/>
      <dgm:spPr/>
    </dgm:pt>
    <dgm:pt modelId="{191D28F8-F7A4-447E-8E26-C32460F8843A}" type="pres">
      <dgm:prSet presAssocID="{1E38A143-ED58-4302-9E67-F36192844053}" presName="background3" presStyleLbl="node3" presStyleIdx="2" presStyleCnt="5"/>
      <dgm:spPr/>
    </dgm:pt>
    <dgm:pt modelId="{845F6BA9-F702-4E33-9E86-52351D9F9EB7}" type="pres">
      <dgm:prSet presAssocID="{1E38A143-ED58-4302-9E67-F36192844053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B16A5C-1883-4D0B-B391-A11C21D87E7C}" type="pres">
      <dgm:prSet presAssocID="{1E38A143-ED58-4302-9E67-F36192844053}" presName="hierChild4" presStyleCnt="0"/>
      <dgm:spPr/>
    </dgm:pt>
    <dgm:pt modelId="{A15F3075-6911-4243-A15E-6DBE1B41BB28}" type="pres">
      <dgm:prSet presAssocID="{DD68399B-9B90-4DBA-A4DB-75C401359B11}" presName="Name23" presStyleLbl="parChTrans1D4" presStyleIdx="0" presStyleCnt="5"/>
      <dgm:spPr/>
      <dgm:t>
        <a:bodyPr/>
        <a:lstStyle/>
        <a:p>
          <a:endParaRPr lang="en-US"/>
        </a:p>
      </dgm:t>
    </dgm:pt>
    <dgm:pt modelId="{7593F904-3D21-45DA-B482-C52DC4BB2E15}" type="pres">
      <dgm:prSet presAssocID="{79168341-FBB6-4BE3-8047-38FCE34D21C9}" presName="hierRoot4" presStyleCnt="0"/>
      <dgm:spPr/>
    </dgm:pt>
    <dgm:pt modelId="{B347A004-5F47-49FA-B250-B9E3FE97D2D0}" type="pres">
      <dgm:prSet presAssocID="{79168341-FBB6-4BE3-8047-38FCE34D21C9}" presName="composite4" presStyleCnt="0"/>
      <dgm:spPr/>
    </dgm:pt>
    <dgm:pt modelId="{6D067561-1370-4C11-9304-752DACF9F99E}" type="pres">
      <dgm:prSet presAssocID="{79168341-FBB6-4BE3-8047-38FCE34D21C9}" presName="background4" presStyleLbl="node4" presStyleIdx="0" presStyleCnt="5"/>
      <dgm:spPr/>
    </dgm:pt>
    <dgm:pt modelId="{27D7BF23-AE89-49EB-9287-912028AEF859}" type="pres">
      <dgm:prSet presAssocID="{79168341-FBB6-4BE3-8047-38FCE34D21C9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042F9F-61E7-41F9-961C-117682C65602}" type="pres">
      <dgm:prSet presAssocID="{79168341-FBB6-4BE3-8047-38FCE34D21C9}" presName="hierChild5" presStyleCnt="0"/>
      <dgm:spPr/>
    </dgm:pt>
    <dgm:pt modelId="{91A7EC38-CBF8-4269-A11A-C63E0AED0293}" type="pres">
      <dgm:prSet presAssocID="{36A11E6D-C465-4B6E-8A50-109462A323CF}" presName="Name23" presStyleLbl="parChTrans1D4" presStyleIdx="1" presStyleCnt="5"/>
      <dgm:spPr/>
      <dgm:t>
        <a:bodyPr/>
        <a:lstStyle/>
        <a:p>
          <a:endParaRPr lang="en-US"/>
        </a:p>
      </dgm:t>
    </dgm:pt>
    <dgm:pt modelId="{4DC82F17-3658-472C-9673-3AFC8E0F59F4}" type="pres">
      <dgm:prSet presAssocID="{25CC7085-A3E5-4080-B2F4-28CA3C6AD39C}" presName="hierRoot4" presStyleCnt="0"/>
      <dgm:spPr/>
    </dgm:pt>
    <dgm:pt modelId="{273DCCBD-A822-4BFB-917E-0C723F61C4A6}" type="pres">
      <dgm:prSet presAssocID="{25CC7085-A3E5-4080-B2F4-28CA3C6AD39C}" presName="composite4" presStyleCnt="0"/>
      <dgm:spPr/>
    </dgm:pt>
    <dgm:pt modelId="{C2740812-4839-4D89-9065-CFD1527F61AF}" type="pres">
      <dgm:prSet presAssocID="{25CC7085-A3E5-4080-B2F4-28CA3C6AD39C}" presName="background4" presStyleLbl="node4" presStyleIdx="1" presStyleCnt="5"/>
      <dgm:spPr/>
    </dgm:pt>
    <dgm:pt modelId="{9516CC3F-6C30-4D1B-A100-EE7016DCC31F}" type="pres">
      <dgm:prSet presAssocID="{25CC7085-A3E5-4080-B2F4-28CA3C6AD39C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E70BC1-97D9-448E-A151-1E9AC4EE8B76}" type="pres">
      <dgm:prSet presAssocID="{25CC7085-A3E5-4080-B2F4-28CA3C6AD39C}" presName="hierChild5" presStyleCnt="0"/>
      <dgm:spPr/>
    </dgm:pt>
    <dgm:pt modelId="{77E878FB-7F7F-485B-A472-00DD64AA2D13}" type="pres">
      <dgm:prSet presAssocID="{DD4AF876-E83B-45DF-A82D-57C710FC9A49}" presName="Name17" presStyleLbl="parChTrans1D3" presStyleIdx="3" presStyleCnt="5"/>
      <dgm:spPr/>
      <dgm:t>
        <a:bodyPr/>
        <a:lstStyle/>
        <a:p>
          <a:endParaRPr lang="en-US"/>
        </a:p>
      </dgm:t>
    </dgm:pt>
    <dgm:pt modelId="{AAB49DB7-AC51-42B2-927A-28349C6B1AB0}" type="pres">
      <dgm:prSet presAssocID="{B0F9B384-92BD-4E51-8348-3A110F55F9A0}" presName="hierRoot3" presStyleCnt="0"/>
      <dgm:spPr/>
    </dgm:pt>
    <dgm:pt modelId="{8932E792-F3D5-414E-8C3B-EE00C71DBA2A}" type="pres">
      <dgm:prSet presAssocID="{B0F9B384-92BD-4E51-8348-3A110F55F9A0}" presName="composite3" presStyleCnt="0"/>
      <dgm:spPr/>
    </dgm:pt>
    <dgm:pt modelId="{69156C74-FD12-48C3-AF76-D21C8D83D668}" type="pres">
      <dgm:prSet presAssocID="{B0F9B384-92BD-4E51-8348-3A110F55F9A0}" presName="background3" presStyleLbl="node3" presStyleIdx="3" presStyleCnt="5"/>
      <dgm:spPr/>
    </dgm:pt>
    <dgm:pt modelId="{A424DFEE-DA4B-4596-A1AC-1E7C135AB53C}" type="pres">
      <dgm:prSet presAssocID="{B0F9B384-92BD-4E51-8348-3A110F55F9A0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740DA1-D86F-4CC9-AA85-20F46BFE38F6}" type="pres">
      <dgm:prSet presAssocID="{B0F9B384-92BD-4E51-8348-3A110F55F9A0}" presName="hierChild4" presStyleCnt="0"/>
      <dgm:spPr/>
    </dgm:pt>
    <dgm:pt modelId="{ED15C9CD-4255-4A05-BDFE-CB2C36E5CBF8}" type="pres">
      <dgm:prSet presAssocID="{C2735B72-5E07-4209-8A30-5790350EE65F}" presName="Name17" presStyleLbl="parChTrans1D3" presStyleIdx="4" presStyleCnt="5"/>
      <dgm:spPr/>
      <dgm:t>
        <a:bodyPr/>
        <a:lstStyle/>
        <a:p>
          <a:endParaRPr lang="en-US"/>
        </a:p>
      </dgm:t>
    </dgm:pt>
    <dgm:pt modelId="{1E63D61D-A1B7-478B-8BCF-C94878DFB32C}" type="pres">
      <dgm:prSet presAssocID="{B9E19793-23BB-4344-89FF-8B1E9ACA1D10}" presName="hierRoot3" presStyleCnt="0"/>
      <dgm:spPr/>
    </dgm:pt>
    <dgm:pt modelId="{BFEF9D37-B834-49CA-89AB-2304DF41789D}" type="pres">
      <dgm:prSet presAssocID="{B9E19793-23BB-4344-89FF-8B1E9ACA1D10}" presName="composite3" presStyleCnt="0"/>
      <dgm:spPr/>
    </dgm:pt>
    <dgm:pt modelId="{5DF11145-764F-4D6E-8D6C-96770EBADB6C}" type="pres">
      <dgm:prSet presAssocID="{B9E19793-23BB-4344-89FF-8B1E9ACA1D10}" presName="background3" presStyleLbl="node3" presStyleIdx="4" presStyleCnt="5"/>
      <dgm:spPr/>
    </dgm:pt>
    <dgm:pt modelId="{BE5023B2-78F3-4851-87FB-8EA3EF0B1346}" type="pres">
      <dgm:prSet presAssocID="{B9E19793-23BB-4344-89FF-8B1E9ACA1D10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BDED19-B718-475E-8A5B-F91A7F11D756}" type="pres">
      <dgm:prSet presAssocID="{B9E19793-23BB-4344-89FF-8B1E9ACA1D10}" presName="hierChild4" presStyleCnt="0"/>
      <dgm:spPr/>
    </dgm:pt>
    <dgm:pt modelId="{A9118CAA-8E28-4781-BFC3-B051C2903BF9}" type="pres">
      <dgm:prSet presAssocID="{332A462D-9F70-4CD3-A48D-4987A4B46B02}" presName="Name23" presStyleLbl="parChTrans1D4" presStyleIdx="2" presStyleCnt="5"/>
      <dgm:spPr/>
      <dgm:t>
        <a:bodyPr/>
        <a:lstStyle/>
        <a:p>
          <a:endParaRPr lang="en-US"/>
        </a:p>
      </dgm:t>
    </dgm:pt>
    <dgm:pt modelId="{06CC2E08-8F3A-4929-BBF9-858D12DD8273}" type="pres">
      <dgm:prSet presAssocID="{CF4C6424-AF8D-46E1-A811-A2311C122102}" presName="hierRoot4" presStyleCnt="0"/>
      <dgm:spPr/>
    </dgm:pt>
    <dgm:pt modelId="{04CC7563-5FA2-4B08-9D3B-AD965BD38C9D}" type="pres">
      <dgm:prSet presAssocID="{CF4C6424-AF8D-46E1-A811-A2311C122102}" presName="composite4" presStyleCnt="0"/>
      <dgm:spPr/>
    </dgm:pt>
    <dgm:pt modelId="{1DB000B0-9BF9-4F36-A4DE-143CC57F47C8}" type="pres">
      <dgm:prSet presAssocID="{CF4C6424-AF8D-46E1-A811-A2311C122102}" presName="background4" presStyleLbl="node4" presStyleIdx="2" presStyleCnt="5"/>
      <dgm:spPr/>
    </dgm:pt>
    <dgm:pt modelId="{90911EBD-D8FF-4414-ADCC-4F049E7A5D2A}" type="pres">
      <dgm:prSet presAssocID="{CF4C6424-AF8D-46E1-A811-A2311C12210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656E58-17E9-4A8C-899E-2859ECB00518}" type="pres">
      <dgm:prSet presAssocID="{CF4C6424-AF8D-46E1-A811-A2311C122102}" presName="hierChild5" presStyleCnt="0"/>
      <dgm:spPr/>
    </dgm:pt>
    <dgm:pt modelId="{66473CA7-22CC-4D34-866C-A7A885E9B748}" type="pres">
      <dgm:prSet presAssocID="{90101CE5-BA01-45B9-970F-203F269B6F49}" presName="Name23" presStyleLbl="parChTrans1D4" presStyleIdx="3" presStyleCnt="5"/>
      <dgm:spPr/>
      <dgm:t>
        <a:bodyPr/>
        <a:lstStyle/>
        <a:p>
          <a:endParaRPr lang="en-US"/>
        </a:p>
      </dgm:t>
    </dgm:pt>
    <dgm:pt modelId="{9527F931-90CA-494C-980A-54D1188CD09A}" type="pres">
      <dgm:prSet presAssocID="{970C0F71-9B46-4A93-84B2-8B550573B172}" presName="hierRoot4" presStyleCnt="0"/>
      <dgm:spPr/>
    </dgm:pt>
    <dgm:pt modelId="{1ABAE2B0-7F7C-4197-AAD6-720592C5DE9A}" type="pres">
      <dgm:prSet presAssocID="{970C0F71-9B46-4A93-84B2-8B550573B172}" presName="composite4" presStyleCnt="0"/>
      <dgm:spPr/>
    </dgm:pt>
    <dgm:pt modelId="{3DDF58EC-1416-4A0D-AD71-9A6627E7CB25}" type="pres">
      <dgm:prSet presAssocID="{970C0F71-9B46-4A93-84B2-8B550573B172}" presName="background4" presStyleLbl="node4" presStyleIdx="3" presStyleCnt="5"/>
      <dgm:spPr/>
    </dgm:pt>
    <dgm:pt modelId="{68B3D4C5-9FF9-43B3-917F-C2E639DE09F1}" type="pres">
      <dgm:prSet presAssocID="{970C0F71-9B46-4A93-84B2-8B550573B172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CCD37-50B2-481E-9990-C73EA6202C78}" type="pres">
      <dgm:prSet presAssocID="{970C0F71-9B46-4A93-84B2-8B550573B172}" presName="hierChild5" presStyleCnt="0"/>
      <dgm:spPr/>
    </dgm:pt>
    <dgm:pt modelId="{4E824ED9-A384-41D6-94DE-05EFE328FD90}" type="pres">
      <dgm:prSet presAssocID="{1A967928-01FD-4492-8DA8-B74410063C45}" presName="Name23" presStyleLbl="parChTrans1D4" presStyleIdx="4" presStyleCnt="5"/>
      <dgm:spPr/>
      <dgm:t>
        <a:bodyPr/>
        <a:lstStyle/>
        <a:p>
          <a:endParaRPr lang="en-US"/>
        </a:p>
      </dgm:t>
    </dgm:pt>
    <dgm:pt modelId="{6BBF4276-4B97-4AB4-9EF8-A804D34E0AC9}" type="pres">
      <dgm:prSet presAssocID="{A3A10A6C-62E7-4D5A-BDBB-EABE3663128B}" presName="hierRoot4" presStyleCnt="0"/>
      <dgm:spPr/>
    </dgm:pt>
    <dgm:pt modelId="{6CD972C7-55F2-4994-9A55-B05F4E903329}" type="pres">
      <dgm:prSet presAssocID="{A3A10A6C-62E7-4D5A-BDBB-EABE3663128B}" presName="composite4" presStyleCnt="0"/>
      <dgm:spPr/>
    </dgm:pt>
    <dgm:pt modelId="{C54411DC-1975-4637-80D2-A6BF16E63FA0}" type="pres">
      <dgm:prSet presAssocID="{A3A10A6C-62E7-4D5A-BDBB-EABE3663128B}" presName="background4" presStyleLbl="node4" presStyleIdx="4" presStyleCnt="5"/>
      <dgm:spPr/>
    </dgm:pt>
    <dgm:pt modelId="{9F7343A7-1190-4B05-952C-4EEDD0A9C29B}" type="pres">
      <dgm:prSet presAssocID="{A3A10A6C-62E7-4D5A-BDBB-EABE3663128B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B51901-BF81-4732-8072-6AEF6287637B}" type="pres">
      <dgm:prSet presAssocID="{A3A10A6C-62E7-4D5A-BDBB-EABE3663128B}" presName="hierChild5" presStyleCnt="0"/>
      <dgm:spPr/>
    </dgm:pt>
  </dgm:ptLst>
  <dgm:cxnLst>
    <dgm:cxn modelId="{39FA0F99-578B-4DA4-A576-5B004B454546}" srcId="{43595F58-1F65-4EA7-923E-10ECD59D6974}" destId="{9832D2C0-B6AF-4FD2-9623-5D29F284F8A8}" srcOrd="0" destOrd="0" parTransId="{310723EB-D373-471C-8BD5-7429273B86D9}" sibTransId="{A50B0345-B398-4BCF-8949-5F93615CFEA3}"/>
    <dgm:cxn modelId="{76471C4D-5DB0-4328-A46A-04B650D11901}" type="presOf" srcId="{DD68399B-9B90-4DBA-A4DB-75C401359B11}" destId="{A15F3075-6911-4243-A15E-6DBE1B41BB28}" srcOrd="0" destOrd="0" presId="urn:microsoft.com/office/officeart/2005/8/layout/hierarchy1"/>
    <dgm:cxn modelId="{66CE09B3-03B0-413C-940D-B4E80ECCF723}" srcId="{1E38A143-ED58-4302-9E67-F36192844053}" destId="{25CC7085-A3E5-4080-B2F4-28CA3C6AD39C}" srcOrd="1" destOrd="0" parTransId="{36A11E6D-C465-4B6E-8A50-109462A323CF}" sibTransId="{CD748BD5-D861-416A-811F-C689C23507E5}"/>
    <dgm:cxn modelId="{6296EFF5-2406-4453-8A8B-0342C2FBF811}" type="presOf" srcId="{1A967928-01FD-4492-8DA8-B74410063C45}" destId="{4E824ED9-A384-41D6-94DE-05EFE328FD90}" srcOrd="0" destOrd="0" presId="urn:microsoft.com/office/officeart/2005/8/layout/hierarchy1"/>
    <dgm:cxn modelId="{1F6A695A-5FC2-4391-BFAC-04552788DDA0}" type="presOf" srcId="{F2DA98EA-AD5A-405F-965F-0ED7B76EB842}" destId="{41DAF6F8-8C61-4701-913D-EA9C7F2E7706}" srcOrd="0" destOrd="0" presId="urn:microsoft.com/office/officeart/2005/8/layout/hierarchy1"/>
    <dgm:cxn modelId="{10F5D976-010B-429E-A6CF-C755FB29A1A8}" type="presOf" srcId="{CD64E0B3-ACFD-47CA-9241-F796A11944A5}" destId="{580D5217-C873-4BF0-8640-0D3AFF8A01B2}" srcOrd="0" destOrd="0" presId="urn:microsoft.com/office/officeart/2005/8/layout/hierarchy1"/>
    <dgm:cxn modelId="{2059511A-7027-4B00-B24F-19418A91B7AD}" type="presOf" srcId="{43595F58-1F65-4EA7-923E-10ECD59D6974}" destId="{0BDED1CB-0E90-4D31-A0B4-8DAC58826761}" srcOrd="0" destOrd="0" presId="urn:microsoft.com/office/officeart/2005/8/layout/hierarchy1"/>
    <dgm:cxn modelId="{E287D468-7641-485E-90F5-879CBEE40C47}" type="presOf" srcId="{25CC7085-A3E5-4080-B2F4-28CA3C6AD39C}" destId="{9516CC3F-6C30-4D1B-A100-EE7016DCC31F}" srcOrd="0" destOrd="0" presId="urn:microsoft.com/office/officeart/2005/8/layout/hierarchy1"/>
    <dgm:cxn modelId="{EF081DEA-606A-45A1-9BCA-B8B615CADAF4}" type="presOf" srcId="{DE69013A-A6DC-4F17-AB59-B53242EC21DA}" destId="{E0D4E522-BF63-4FFF-9111-CA193E0E4601}" srcOrd="0" destOrd="0" presId="urn:microsoft.com/office/officeart/2005/8/layout/hierarchy1"/>
    <dgm:cxn modelId="{4E78A548-1909-4F0F-8170-9A4FD7E681F3}" type="presOf" srcId="{B9E19793-23BB-4344-89FF-8B1E9ACA1D10}" destId="{BE5023B2-78F3-4851-87FB-8EA3EF0B1346}" srcOrd="0" destOrd="0" presId="urn:microsoft.com/office/officeart/2005/8/layout/hierarchy1"/>
    <dgm:cxn modelId="{B0FF1D95-DC75-47E7-821A-4182F1E939B4}" type="presOf" srcId="{36A11E6D-C465-4B6E-8A50-109462A323CF}" destId="{91A7EC38-CBF8-4269-A11A-C63E0AED0293}" srcOrd="0" destOrd="0" presId="urn:microsoft.com/office/officeart/2005/8/layout/hierarchy1"/>
    <dgm:cxn modelId="{F0CF3C0A-B303-41D9-9382-0A14AED8E580}" srcId="{9832D2C0-B6AF-4FD2-9623-5D29F284F8A8}" destId="{DE69013A-A6DC-4F17-AB59-B53242EC21DA}" srcOrd="0" destOrd="0" parTransId="{F8674C44-9187-4F5E-B886-41A6EC7EF353}" sibTransId="{3DC908C1-EED8-453F-B007-CA57D81AEC5B}"/>
    <dgm:cxn modelId="{79BF3D17-D257-428B-8E39-9F70B9D94E98}" type="presOf" srcId="{DD4AF876-E83B-45DF-A82D-57C710FC9A49}" destId="{77E878FB-7F7F-485B-A472-00DD64AA2D13}" srcOrd="0" destOrd="0" presId="urn:microsoft.com/office/officeart/2005/8/layout/hierarchy1"/>
    <dgm:cxn modelId="{B8D0246B-7F05-476D-AB48-72FB8D7FA8B9}" srcId="{1E38A143-ED58-4302-9E67-F36192844053}" destId="{79168341-FBB6-4BE3-8047-38FCE34D21C9}" srcOrd="0" destOrd="0" parTransId="{DD68399B-9B90-4DBA-A4DB-75C401359B11}" sibTransId="{2AC51335-DC96-4B38-AEDB-6E3B8F7B5011}"/>
    <dgm:cxn modelId="{713AADB3-9BC4-4C93-A0D3-42C1DE41601F}" type="presOf" srcId="{4FD16546-DA54-4BBF-A486-FDFB29889925}" destId="{FF790864-A2B5-4D49-9D39-CDE1D9719B0F}" srcOrd="0" destOrd="0" presId="urn:microsoft.com/office/officeart/2005/8/layout/hierarchy1"/>
    <dgm:cxn modelId="{77E8697F-9D9C-4FEA-B51C-BAE6B4A080B9}" srcId="{DE69013A-A6DC-4F17-AB59-B53242EC21DA}" destId="{185F2481-17EF-482F-ABF0-3306E3E9422A}" srcOrd="1" destOrd="0" parTransId="{60F20A05-DACF-47B3-9B38-250278635AF8}" sibTransId="{45FD61D4-1A42-4B75-B6D7-3102878F073B}"/>
    <dgm:cxn modelId="{EE59238F-D5F8-49AA-BB22-0838D26479C5}" type="presOf" srcId="{DDFDF062-6BA7-49C4-A260-6FDD6C92D748}" destId="{B2AF2BB4-22A3-4E28-A114-93D16082392F}" srcOrd="0" destOrd="0" presId="urn:microsoft.com/office/officeart/2005/8/layout/hierarchy1"/>
    <dgm:cxn modelId="{D27FDB43-6235-47F5-91A8-936F68D114D4}" type="presOf" srcId="{970C0F71-9B46-4A93-84B2-8B550573B172}" destId="{68B3D4C5-9FF9-43B3-917F-C2E639DE09F1}" srcOrd="0" destOrd="0" presId="urn:microsoft.com/office/officeart/2005/8/layout/hierarchy1"/>
    <dgm:cxn modelId="{AC9C4520-199C-47BB-A7D6-48FDD6983D25}" type="presOf" srcId="{C2735B72-5E07-4209-8A30-5790350EE65F}" destId="{ED15C9CD-4255-4A05-BDFE-CB2C36E5CBF8}" srcOrd="0" destOrd="0" presId="urn:microsoft.com/office/officeart/2005/8/layout/hierarchy1"/>
    <dgm:cxn modelId="{A2142F2C-DD07-4074-A072-70A31D3D92A7}" srcId="{B9E19793-23BB-4344-89FF-8B1E9ACA1D10}" destId="{CF4C6424-AF8D-46E1-A811-A2311C122102}" srcOrd="0" destOrd="0" parTransId="{332A462D-9F70-4CD3-A48D-4987A4B46B02}" sibTransId="{D0CDB76D-AC1E-4174-8DBB-0BE62C4E616C}"/>
    <dgm:cxn modelId="{BF715CDC-9194-46E8-B414-8DD2455F6D02}" srcId="{B9E19793-23BB-4344-89FF-8B1E9ACA1D10}" destId="{A3A10A6C-62E7-4D5A-BDBB-EABE3663128B}" srcOrd="2" destOrd="0" parTransId="{1A967928-01FD-4492-8DA8-B74410063C45}" sibTransId="{866936AC-C585-4F3E-89B0-836AA411FE4B}"/>
    <dgm:cxn modelId="{8CE8B590-3F1F-4C0E-91C4-84F57599C42F}" srcId="{4FD16546-DA54-4BBF-A486-FDFB29889925}" destId="{B9E19793-23BB-4344-89FF-8B1E9ACA1D10}" srcOrd="2" destOrd="0" parTransId="{C2735B72-5E07-4209-8A30-5790350EE65F}" sibTransId="{3085DB01-6D62-4BF1-AF92-E705F50289A6}"/>
    <dgm:cxn modelId="{CEB6FE10-F055-4842-8815-45CB371BA619}" type="presOf" srcId="{60F20A05-DACF-47B3-9B38-250278635AF8}" destId="{7C2DEC8B-E499-4016-82F4-46B45DB68E9F}" srcOrd="0" destOrd="0" presId="urn:microsoft.com/office/officeart/2005/8/layout/hierarchy1"/>
    <dgm:cxn modelId="{9F5C2A0F-787C-4CB7-91D8-A44EE9CA0C45}" type="presOf" srcId="{A3A10A6C-62E7-4D5A-BDBB-EABE3663128B}" destId="{9F7343A7-1190-4B05-952C-4EEDD0A9C29B}" srcOrd="0" destOrd="0" presId="urn:microsoft.com/office/officeart/2005/8/layout/hierarchy1"/>
    <dgm:cxn modelId="{6ABAAE77-375C-46A5-8ED3-E65C90351917}" type="presOf" srcId="{185F2481-17EF-482F-ABF0-3306E3E9422A}" destId="{B013C2AC-264D-4318-8365-A6314494FE3D}" srcOrd="0" destOrd="0" presId="urn:microsoft.com/office/officeart/2005/8/layout/hierarchy1"/>
    <dgm:cxn modelId="{0E1384B8-BD3C-442C-86CF-BB24E5E26A9B}" type="presOf" srcId="{B0F9B384-92BD-4E51-8348-3A110F55F9A0}" destId="{A424DFEE-DA4B-4596-A1AC-1E7C135AB53C}" srcOrd="0" destOrd="0" presId="urn:microsoft.com/office/officeart/2005/8/layout/hierarchy1"/>
    <dgm:cxn modelId="{17F7D1AE-3B1A-4972-8E29-96E374A650E0}" type="presOf" srcId="{9832D2C0-B6AF-4FD2-9623-5D29F284F8A8}" destId="{D59D13ED-C78C-4EA2-ADFD-1CA5B5AB1DAA}" srcOrd="0" destOrd="0" presId="urn:microsoft.com/office/officeart/2005/8/layout/hierarchy1"/>
    <dgm:cxn modelId="{51529085-D941-475B-AE73-5D4AE6F803BE}" srcId="{B9E19793-23BB-4344-89FF-8B1E9ACA1D10}" destId="{970C0F71-9B46-4A93-84B2-8B550573B172}" srcOrd="1" destOrd="0" parTransId="{90101CE5-BA01-45B9-970F-203F269B6F49}" sibTransId="{CB3F6FED-42C5-487C-945E-B6F044D2C142}"/>
    <dgm:cxn modelId="{2A7C0528-89A9-4FB1-9D32-9ED8417B1EC0}" type="presOf" srcId="{1E38A143-ED58-4302-9E67-F36192844053}" destId="{845F6BA9-F702-4E33-9E86-52351D9F9EB7}" srcOrd="0" destOrd="0" presId="urn:microsoft.com/office/officeart/2005/8/layout/hierarchy1"/>
    <dgm:cxn modelId="{97AAFF2B-6DD6-40FB-B308-29343BF6905B}" type="presOf" srcId="{CF4C6424-AF8D-46E1-A811-A2311C122102}" destId="{90911EBD-D8FF-4414-ADCC-4F049E7A5D2A}" srcOrd="0" destOrd="0" presId="urn:microsoft.com/office/officeart/2005/8/layout/hierarchy1"/>
    <dgm:cxn modelId="{34340A89-C049-47C3-AD28-5E66DC0671B2}" type="presOf" srcId="{95BD737F-2F1B-48E5-857D-4C68245554CD}" destId="{EDC44DB0-40C8-4D37-B5E4-2C44595CFD45}" srcOrd="0" destOrd="0" presId="urn:microsoft.com/office/officeart/2005/8/layout/hierarchy1"/>
    <dgm:cxn modelId="{0D06C0B6-B3C5-4A9A-8FDE-A6ED39938B9B}" srcId="{4FD16546-DA54-4BBF-A486-FDFB29889925}" destId="{1E38A143-ED58-4302-9E67-F36192844053}" srcOrd="0" destOrd="0" parTransId="{DDFDF062-6BA7-49C4-A260-6FDD6C92D748}" sibTransId="{377859EF-6243-400F-ADCB-90F10C3D63C6}"/>
    <dgm:cxn modelId="{C02C14D4-6148-4CAF-8796-B4A8C9C5E84D}" type="presOf" srcId="{332A462D-9F70-4CD3-A48D-4987A4B46B02}" destId="{A9118CAA-8E28-4781-BFC3-B051C2903BF9}" srcOrd="0" destOrd="0" presId="urn:microsoft.com/office/officeart/2005/8/layout/hierarchy1"/>
    <dgm:cxn modelId="{7A27D13E-A47D-4306-BB87-0A8CCE36229F}" type="presOf" srcId="{79168341-FBB6-4BE3-8047-38FCE34D21C9}" destId="{27D7BF23-AE89-49EB-9287-912028AEF859}" srcOrd="0" destOrd="0" presId="urn:microsoft.com/office/officeart/2005/8/layout/hierarchy1"/>
    <dgm:cxn modelId="{26381150-3DFD-4CD0-92FD-6CAF808EE6D6}" type="presOf" srcId="{F8674C44-9187-4F5E-B886-41A6EC7EF353}" destId="{AC83994B-1D67-4650-B0D2-0D7E27429F29}" srcOrd="0" destOrd="0" presId="urn:microsoft.com/office/officeart/2005/8/layout/hierarchy1"/>
    <dgm:cxn modelId="{30D2C2E4-D54D-4333-B24F-762A26E2C836}" srcId="{9832D2C0-B6AF-4FD2-9623-5D29F284F8A8}" destId="{4FD16546-DA54-4BBF-A486-FDFB29889925}" srcOrd="1" destOrd="0" parTransId="{CD64E0B3-ACFD-47CA-9241-F796A11944A5}" sibTransId="{5D68213A-B170-4355-AFE4-1D70F0004D84}"/>
    <dgm:cxn modelId="{72B13FC2-3D8F-4E0E-8202-840A6138ED63}" srcId="{DE69013A-A6DC-4F17-AB59-B53242EC21DA}" destId="{95BD737F-2F1B-48E5-857D-4C68245554CD}" srcOrd="0" destOrd="0" parTransId="{F2DA98EA-AD5A-405F-965F-0ED7B76EB842}" sibTransId="{3A4D2550-39DD-4540-B8FB-78DCD78DBACD}"/>
    <dgm:cxn modelId="{79DAAD4F-6D12-4521-B2EC-08AECE1F67F1}" srcId="{4FD16546-DA54-4BBF-A486-FDFB29889925}" destId="{B0F9B384-92BD-4E51-8348-3A110F55F9A0}" srcOrd="1" destOrd="0" parTransId="{DD4AF876-E83B-45DF-A82D-57C710FC9A49}" sibTransId="{535E0982-ACEF-44BD-9FF3-E81FAA5057F2}"/>
    <dgm:cxn modelId="{76FA5253-0AF6-4B68-8637-E7F2579F8A36}" type="presOf" srcId="{90101CE5-BA01-45B9-970F-203F269B6F49}" destId="{66473CA7-22CC-4D34-866C-A7A885E9B748}" srcOrd="0" destOrd="0" presId="urn:microsoft.com/office/officeart/2005/8/layout/hierarchy1"/>
    <dgm:cxn modelId="{D067B6EC-B764-4F51-9B92-454DF25C91B2}" type="presParOf" srcId="{0BDED1CB-0E90-4D31-A0B4-8DAC58826761}" destId="{A28EE6BF-9CA5-4714-8E75-0D074795838B}" srcOrd="0" destOrd="0" presId="urn:microsoft.com/office/officeart/2005/8/layout/hierarchy1"/>
    <dgm:cxn modelId="{AF94162D-AE3F-4489-8431-E361C4B57D19}" type="presParOf" srcId="{A28EE6BF-9CA5-4714-8E75-0D074795838B}" destId="{99209BFC-DEE3-41DE-B274-64F8EA8501A4}" srcOrd="0" destOrd="0" presId="urn:microsoft.com/office/officeart/2005/8/layout/hierarchy1"/>
    <dgm:cxn modelId="{DB965035-7177-4FA6-A788-EF1F96CACB30}" type="presParOf" srcId="{99209BFC-DEE3-41DE-B274-64F8EA8501A4}" destId="{DB34972E-94E2-4CF8-83F8-7C5695D4E7BE}" srcOrd="0" destOrd="0" presId="urn:microsoft.com/office/officeart/2005/8/layout/hierarchy1"/>
    <dgm:cxn modelId="{65444A09-2366-4C5F-BB11-D9FEC63CA1B4}" type="presParOf" srcId="{99209BFC-DEE3-41DE-B274-64F8EA8501A4}" destId="{D59D13ED-C78C-4EA2-ADFD-1CA5B5AB1DAA}" srcOrd="1" destOrd="0" presId="urn:microsoft.com/office/officeart/2005/8/layout/hierarchy1"/>
    <dgm:cxn modelId="{D0BAEBCB-0558-49BF-AC96-2BBBB4AD4D73}" type="presParOf" srcId="{A28EE6BF-9CA5-4714-8E75-0D074795838B}" destId="{9DFF4AFD-0AC9-4AE3-9396-9EFBBF0DA6DF}" srcOrd="1" destOrd="0" presId="urn:microsoft.com/office/officeart/2005/8/layout/hierarchy1"/>
    <dgm:cxn modelId="{0D68DCDB-80F1-4454-B1D4-222FBA7FCBE1}" type="presParOf" srcId="{9DFF4AFD-0AC9-4AE3-9396-9EFBBF0DA6DF}" destId="{AC83994B-1D67-4650-B0D2-0D7E27429F29}" srcOrd="0" destOrd="0" presId="urn:microsoft.com/office/officeart/2005/8/layout/hierarchy1"/>
    <dgm:cxn modelId="{B64FDADB-43ED-4B9F-BDE4-35529CC66666}" type="presParOf" srcId="{9DFF4AFD-0AC9-4AE3-9396-9EFBBF0DA6DF}" destId="{E8120914-9A91-4777-8F9B-79A091101F6C}" srcOrd="1" destOrd="0" presId="urn:microsoft.com/office/officeart/2005/8/layout/hierarchy1"/>
    <dgm:cxn modelId="{31A95C96-A1CA-476A-9D98-0A1F7C339145}" type="presParOf" srcId="{E8120914-9A91-4777-8F9B-79A091101F6C}" destId="{3685E1B9-4DDC-4D2B-B625-30A43BC0C755}" srcOrd="0" destOrd="0" presId="urn:microsoft.com/office/officeart/2005/8/layout/hierarchy1"/>
    <dgm:cxn modelId="{B239173D-AFB9-4EDB-BDC3-2783E226A3AE}" type="presParOf" srcId="{3685E1B9-4DDC-4D2B-B625-30A43BC0C755}" destId="{4C77108A-482A-4F78-BDAD-40BAE8FF1307}" srcOrd="0" destOrd="0" presId="urn:microsoft.com/office/officeart/2005/8/layout/hierarchy1"/>
    <dgm:cxn modelId="{CF586394-7C1F-42E5-A01E-26B1168DD5B4}" type="presParOf" srcId="{3685E1B9-4DDC-4D2B-B625-30A43BC0C755}" destId="{E0D4E522-BF63-4FFF-9111-CA193E0E4601}" srcOrd="1" destOrd="0" presId="urn:microsoft.com/office/officeart/2005/8/layout/hierarchy1"/>
    <dgm:cxn modelId="{1F5F4505-A2F8-4CEB-8411-69A79625561C}" type="presParOf" srcId="{E8120914-9A91-4777-8F9B-79A091101F6C}" destId="{11A6018F-29DB-49C3-B076-F8FEB535085D}" srcOrd="1" destOrd="0" presId="urn:microsoft.com/office/officeart/2005/8/layout/hierarchy1"/>
    <dgm:cxn modelId="{2EA213FA-5A43-4C20-B9F6-C74A20247118}" type="presParOf" srcId="{11A6018F-29DB-49C3-B076-F8FEB535085D}" destId="{41DAF6F8-8C61-4701-913D-EA9C7F2E7706}" srcOrd="0" destOrd="0" presId="urn:microsoft.com/office/officeart/2005/8/layout/hierarchy1"/>
    <dgm:cxn modelId="{20B404B5-7A9F-4F70-9F8D-DD4D1AE9BB63}" type="presParOf" srcId="{11A6018F-29DB-49C3-B076-F8FEB535085D}" destId="{B6414075-4FA1-4D20-A5BB-78D849654F05}" srcOrd="1" destOrd="0" presId="urn:microsoft.com/office/officeart/2005/8/layout/hierarchy1"/>
    <dgm:cxn modelId="{3CCAD050-FB9C-4A44-875C-DF1AF670B521}" type="presParOf" srcId="{B6414075-4FA1-4D20-A5BB-78D849654F05}" destId="{2EC45456-D7CE-498B-8D65-E853AD1D10DC}" srcOrd="0" destOrd="0" presId="urn:microsoft.com/office/officeart/2005/8/layout/hierarchy1"/>
    <dgm:cxn modelId="{194662C0-9BA0-47E4-A81A-30DB80D47EB5}" type="presParOf" srcId="{2EC45456-D7CE-498B-8D65-E853AD1D10DC}" destId="{032EDC0D-AC91-4C47-981A-FD7DBBDA554A}" srcOrd="0" destOrd="0" presId="urn:microsoft.com/office/officeart/2005/8/layout/hierarchy1"/>
    <dgm:cxn modelId="{E1470AA0-952D-46A8-AA40-67CD35038A77}" type="presParOf" srcId="{2EC45456-D7CE-498B-8D65-E853AD1D10DC}" destId="{EDC44DB0-40C8-4D37-B5E4-2C44595CFD45}" srcOrd="1" destOrd="0" presId="urn:microsoft.com/office/officeart/2005/8/layout/hierarchy1"/>
    <dgm:cxn modelId="{0B31DE5E-4606-4984-915C-472497AC0A85}" type="presParOf" srcId="{B6414075-4FA1-4D20-A5BB-78D849654F05}" destId="{5B8330A3-CD3A-4AE5-8374-0ACBAD08A624}" srcOrd="1" destOrd="0" presId="urn:microsoft.com/office/officeart/2005/8/layout/hierarchy1"/>
    <dgm:cxn modelId="{A99F24FE-B062-49DF-88A6-7510F9D90649}" type="presParOf" srcId="{11A6018F-29DB-49C3-B076-F8FEB535085D}" destId="{7C2DEC8B-E499-4016-82F4-46B45DB68E9F}" srcOrd="2" destOrd="0" presId="urn:microsoft.com/office/officeart/2005/8/layout/hierarchy1"/>
    <dgm:cxn modelId="{8537D151-3CD5-466C-BD06-A369D8FAC134}" type="presParOf" srcId="{11A6018F-29DB-49C3-B076-F8FEB535085D}" destId="{DCFB26B8-D49B-4311-BE28-0D9DDD094A92}" srcOrd="3" destOrd="0" presId="urn:microsoft.com/office/officeart/2005/8/layout/hierarchy1"/>
    <dgm:cxn modelId="{110FD874-C908-4683-85F1-9927F5A30B2C}" type="presParOf" srcId="{DCFB26B8-D49B-4311-BE28-0D9DDD094A92}" destId="{5519865D-42EA-484C-922C-85F2A77BF787}" srcOrd="0" destOrd="0" presId="urn:microsoft.com/office/officeart/2005/8/layout/hierarchy1"/>
    <dgm:cxn modelId="{C433DA87-E6D4-4552-B1B9-79DFBE74AB55}" type="presParOf" srcId="{5519865D-42EA-484C-922C-85F2A77BF787}" destId="{C3ADCA75-5238-41B7-B781-D56703D96084}" srcOrd="0" destOrd="0" presId="urn:microsoft.com/office/officeart/2005/8/layout/hierarchy1"/>
    <dgm:cxn modelId="{AE05067A-BFFB-4B09-A115-E2238862917D}" type="presParOf" srcId="{5519865D-42EA-484C-922C-85F2A77BF787}" destId="{B013C2AC-264D-4318-8365-A6314494FE3D}" srcOrd="1" destOrd="0" presId="urn:microsoft.com/office/officeart/2005/8/layout/hierarchy1"/>
    <dgm:cxn modelId="{CD57F13D-97A6-4A43-A353-75633EA9FF93}" type="presParOf" srcId="{DCFB26B8-D49B-4311-BE28-0D9DDD094A92}" destId="{1EED555D-154F-4039-B1FD-55177147052E}" srcOrd="1" destOrd="0" presId="urn:microsoft.com/office/officeart/2005/8/layout/hierarchy1"/>
    <dgm:cxn modelId="{210EE5CF-8258-4114-9801-05A9A40C1597}" type="presParOf" srcId="{9DFF4AFD-0AC9-4AE3-9396-9EFBBF0DA6DF}" destId="{580D5217-C873-4BF0-8640-0D3AFF8A01B2}" srcOrd="2" destOrd="0" presId="urn:microsoft.com/office/officeart/2005/8/layout/hierarchy1"/>
    <dgm:cxn modelId="{D470DA1B-EEB8-45A5-B538-7A31488EBDC7}" type="presParOf" srcId="{9DFF4AFD-0AC9-4AE3-9396-9EFBBF0DA6DF}" destId="{571CA383-68D1-407F-8C93-17841DBFD80E}" srcOrd="3" destOrd="0" presId="urn:microsoft.com/office/officeart/2005/8/layout/hierarchy1"/>
    <dgm:cxn modelId="{3C42B662-92D5-4DAD-8373-811B2172B1F8}" type="presParOf" srcId="{571CA383-68D1-407F-8C93-17841DBFD80E}" destId="{A799B2CB-D894-47B0-8122-86E80A5A7BD8}" srcOrd="0" destOrd="0" presId="urn:microsoft.com/office/officeart/2005/8/layout/hierarchy1"/>
    <dgm:cxn modelId="{5FD3A843-69B9-46BB-A655-763F20820EF4}" type="presParOf" srcId="{A799B2CB-D894-47B0-8122-86E80A5A7BD8}" destId="{E735A08D-60EF-481D-A71C-93643F864B18}" srcOrd="0" destOrd="0" presId="urn:microsoft.com/office/officeart/2005/8/layout/hierarchy1"/>
    <dgm:cxn modelId="{A33B8112-C382-47E4-BE79-7548D245B3C1}" type="presParOf" srcId="{A799B2CB-D894-47B0-8122-86E80A5A7BD8}" destId="{FF790864-A2B5-4D49-9D39-CDE1D9719B0F}" srcOrd="1" destOrd="0" presId="urn:microsoft.com/office/officeart/2005/8/layout/hierarchy1"/>
    <dgm:cxn modelId="{966304CE-0F09-41FE-A6F3-FDB14D86EB07}" type="presParOf" srcId="{571CA383-68D1-407F-8C93-17841DBFD80E}" destId="{BD7C7DFD-212A-4AFD-82A9-B91764000E0D}" srcOrd="1" destOrd="0" presId="urn:microsoft.com/office/officeart/2005/8/layout/hierarchy1"/>
    <dgm:cxn modelId="{787D973A-71AE-4BC2-BDE6-912E6B57CE31}" type="presParOf" srcId="{BD7C7DFD-212A-4AFD-82A9-B91764000E0D}" destId="{B2AF2BB4-22A3-4E28-A114-93D16082392F}" srcOrd="0" destOrd="0" presId="urn:microsoft.com/office/officeart/2005/8/layout/hierarchy1"/>
    <dgm:cxn modelId="{FF44BEDB-3CCF-432E-96F6-7034B3A3FCBD}" type="presParOf" srcId="{BD7C7DFD-212A-4AFD-82A9-B91764000E0D}" destId="{F050B982-5A94-43BC-BBE1-A41BA66EE2EA}" srcOrd="1" destOrd="0" presId="urn:microsoft.com/office/officeart/2005/8/layout/hierarchy1"/>
    <dgm:cxn modelId="{5E8B8569-C84F-4E70-BBA7-76F42782EC30}" type="presParOf" srcId="{F050B982-5A94-43BC-BBE1-A41BA66EE2EA}" destId="{082EB2D2-8DBE-4985-ACC5-CC36CE4E0FC1}" srcOrd="0" destOrd="0" presId="urn:microsoft.com/office/officeart/2005/8/layout/hierarchy1"/>
    <dgm:cxn modelId="{616B918A-A359-4474-968A-FED1D2FEE436}" type="presParOf" srcId="{082EB2D2-8DBE-4985-ACC5-CC36CE4E0FC1}" destId="{191D28F8-F7A4-447E-8E26-C32460F8843A}" srcOrd="0" destOrd="0" presId="urn:microsoft.com/office/officeart/2005/8/layout/hierarchy1"/>
    <dgm:cxn modelId="{089FBB83-581C-4C1C-88FA-D460F7093B3C}" type="presParOf" srcId="{082EB2D2-8DBE-4985-ACC5-CC36CE4E0FC1}" destId="{845F6BA9-F702-4E33-9E86-52351D9F9EB7}" srcOrd="1" destOrd="0" presId="urn:microsoft.com/office/officeart/2005/8/layout/hierarchy1"/>
    <dgm:cxn modelId="{F28B941B-C70C-4A11-A808-BE64A45DF35F}" type="presParOf" srcId="{F050B982-5A94-43BC-BBE1-A41BA66EE2EA}" destId="{38B16A5C-1883-4D0B-B391-A11C21D87E7C}" srcOrd="1" destOrd="0" presId="urn:microsoft.com/office/officeart/2005/8/layout/hierarchy1"/>
    <dgm:cxn modelId="{3AB7BBE3-D5AC-44F7-8FFF-4ADB626A7E98}" type="presParOf" srcId="{38B16A5C-1883-4D0B-B391-A11C21D87E7C}" destId="{A15F3075-6911-4243-A15E-6DBE1B41BB28}" srcOrd="0" destOrd="0" presId="urn:microsoft.com/office/officeart/2005/8/layout/hierarchy1"/>
    <dgm:cxn modelId="{BAA6A949-4F28-4EDF-9E1C-CBEA378B2108}" type="presParOf" srcId="{38B16A5C-1883-4D0B-B391-A11C21D87E7C}" destId="{7593F904-3D21-45DA-B482-C52DC4BB2E15}" srcOrd="1" destOrd="0" presId="urn:microsoft.com/office/officeart/2005/8/layout/hierarchy1"/>
    <dgm:cxn modelId="{3E3D73D3-4EBE-4B68-932E-7AC7E5FF57D2}" type="presParOf" srcId="{7593F904-3D21-45DA-B482-C52DC4BB2E15}" destId="{B347A004-5F47-49FA-B250-B9E3FE97D2D0}" srcOrd="0" destOrd="0" presId="urn:microsoft.com/office/officeart/2005/8/layout/hierarchy1"/>
    <dgm:cxn modelId="{33F95D1D-205A-4B61-9F47-FDC0AE6BFCD5}" type="presParOf" srcId="{B347A004-5F47-49FA-B250-B9E3FE97D2D0}" destId="{6D067561-1370-4C11-9304-752DACF9F99E}" srcOrd="0" destOrd="0" presId="urn:microsoft.com/office/officeart/2005/8/layout/hierarchy1"/>
    <dgm:cxn modelId="{F958B2B5-ABB9-4431-ADA1-9597D27951B4}" type="presParOf" srcId="{B347A004-5F47-49FA-B250-B9E3FE97D2D0}" destId="{27D7BF23-AE89-49EB-9287-912028AEF859}" srcOrd="1" destOrd="0" presId="urn:microsoft.com/office/officeart/2005/8/layout/hierarchy1"/>
    <dgm:cxn modelId="{077C2D22-B888-483F-A379-14901C930F52}" type="presParOf" srcId="{7593F904-3D21-45DA-B482-C52DC4BB2E15}" destId="{10042F9F-61E7-41F9-961C-117682C65602}" srcOrd="1" destOrd="0" presId="urn:microsoft.com/office/officeart/2005/8/layout/hierarchy1"/>
    <dgm:cxn modelId="{6884FC97-084F-4331-94A1-D8EDA5971799}" type="presParOf" srcId="{38B16A5C-1883-4D0B-B391-A11C21D87E7C}" destId="{91A7EC38-CBF8-4269-A11A-C63E0AED0293}" srcOrd="2" destOrd="0" presId="urn:microsoft.com/office/officeart/2005/8/layout/hierarchy1"/>
    <dgm:cxn modelId="{E01A4F76-E0B4-47C1-B440-95DAC65A5F5C}" type="presParOf" srcId="{38B16A5C-1883-4D0B-B391-A11C21D87E7C}" destId="{4DC82F17-3658-472C-9673-3AFC8E0F59F4}" srcOrd="3" destOrd="0" presId="urn:microsoft.com/office/officeart/2005/8/layout/hierarchy1"/>
    <dgm:cxn modelId="{C9928984-10D4-4015-BA4E-AF56A6E808B7}" type="presParOf" srcId="{4DC82F17-3658-472C-9673-3AFC8E0F59F4}" destId="{273DCCBD-A822-4BFB-917E-0C723F61C4A6}" srcOrd="0" destOrd="0" presId="urn:microsoft.com/office/officeart/2005/8/layout/hierarchy1"/>
    <dgm:cxn modelId="{B08F2439-9F15-4774-8D73-AFA7A7BA681F}" type="presParOf" srcId="{273DCCBD-A822-4BFB-917E-0C723F61C4A6}" destId="{C2740812-4839-4D89-9065-CFD1527F61AF}" srcOrd="0" destOrd="0" presId="urn:microsoft.com/office/officeart/2005/8/layout/hierarchy1"/>
    <dgm:cxn modelId="{528C2DB0-7D00-4A02-B185-2D06C6797E81}" type="presParOf" srcId="{273DCCBD-A822-4BFB-917E-0C723F61C4A6}" destId="{9516CC3F-6C30-4D1B-A100-EE7016DCC31F}" srcOrd="1" destOrd="0" presId="urn:microsoft.com/office/officeart/2005/8/layout/hierarchy1"/>
    <dgm:cxn modelId="{D70E7D95-C1DA-4D4E-B2F3-71F927A80A57}" type="presParOf" srcId="{4DC82F17-3658-472C-9673-3AFC8E0F59F4}" destId="{97E70BC1-97D9-448E-A151-1E9AC4EE8B76}" srcOrd="1" destOrd="0" presId="urn:microsoft.com/office/officeart/2005/8/layout/hierarchy1"/>
    <dgm:cxn modelId="{FA3FD6D1-679E-420E-9A08-8FCF76734793}" type="presParOf" srcId="{BD7C7DFD-212A-4AFD-82A9-B91764000E0D}" destId="{77E878FB-7F7F-485B-A472-00DD64AA2D13}" srcOrd="2" destOrd="0" presId="urn:microsoft.com/office/officeart/2005/8/layout/hierarchy1"/>
    <dgm:cxn modelId="{76BA8F96-8B47-44F6-8348-06B448FF2B94}" type="presParOf" srcId="{BD7C7DFD-212A-4AFD-82A9-B91764000E0D}" destId="{AAB49DB7-AC51-42B2-927A-28349C6B1AB0}" srcOrd="3" destOrd="0" presId="urn:microsoft.com/office/officeart/2005/8/layout/hierarchy1"/>
    <dgm:cxn modelId="{8472233C-F455-44D8-ADB7-860ED5BC3722}" type="presParOf" srcId="{AAB49DB7-AC51-42B2-927A-28349C6B1AB0}" destId="{8932E792-F3D5-414E-8C3B-EE00C71DBA2A}" srcOrd="0" destOrd="0" presId="urn:microsoft.com/office/officeart/2005/8/layout/hierarchy1"/>
    <dgm:cxn modelId="{3FF21790-9E22-486C-A519-7531D0F8F09B}" type="presParOf" srcId="{8932E792-F3D5-414E-8C3B-EE00C71DBA2A}" destId="{69156C74-FD12-48C3-AF76-D21C8D83D668}" srcOrd="0" destOrd="0" presId="urn:microsoft.com/office/officeart/2005/8/layout/hierarchy1"/>
    <dgm:cxn modelId="{54A31398-38FC-48A7-8772-563FAB6DAEA2}" type="presParOf" srcId="{8932E792-F3D5-414E-8C3B-EE00C71DBA2A}" destId="{A424DFEE-DA4B-4596-A1AC-1E7C135AB53C}" srcOrd="1" destOrd="0" presId="urn:microsoft.com/office/officeart/2005/8/layout/hierarchy1"/>
    <dgm:cxn modelId="{189534E5-4356-4D37-BDAB-CD9295D44F5D}" type="presParOf" srcId="{AAB49DB7-AC51-42B2-927A-28349C6B1AB0}" destId="{BF740DA1-D86F-4CC9-AA85-20F46BFE38F6}" srcOrd="1" destOrd="0" presId="urn:microsoft.com/office/officeart/2005/8/layout/hierarchy1"/>
    <dgm:cxn modelId="{1FB815CC-779A-42D3-A487-A921C60A169C}" type="presParOf" srcId="{BD7C7DFD-212A-4AFD-82A9-B91764000E0D}" destId="{ED15C9CD-4255-4A05-BDFE-CB2C36E5CBF8}" srcOrd="4" destOrd="0" presId="urn:microsoft.com/office/officeart/2005/8/layout/hierarchy1"/>
    <dgm:cxn modelId="{584C24F6-15EE-475F-A0EA-CF914845A9C8}" type="presParOf" srcId="{BD7C7DFD-212A-4AFD-82A9-B91764000E0D}" destId="{1E63D61D-A1B7-478B-8BCF-C94878DFB32C}" srcOrd="5" destOrd="0" presId="urn:microsoft.com/office/officeart/2005/8/layout/hierarchy1"/>
    <dgm:cxn modelId="{A2ACE0E8-E906-4983-865E-3CC60B3B4613}" type="presParOf" srcId="{1E63D61D-A1B7-478B-8BCF-C94878DFB32C}" destId="{BFEF9D37-B834-49CA-89AB-2304DF41789D}" srcOrd="0" destOrd="0" presId="urn:microsoft.com/office/officeart/2005/8/layout/hierarchy1"/>
    <dgm:cxn modelId="{0007346D-7987-421F-A802-EB31AF0A0F2C}" type="presParOf" srcId="{BFEF9D37-B834-49CA-89AB-2304DF41789D}" destId="{5DF11145-764F-4D6E-8D6C-96770EBADB6C}" srcOrd="0" destOrd="0" presId="urn:microsoft.com/office/officeart/2005/8/layout/hierarchy1"/>
    <dgm:cxn modelId="{19DEFC20-2E53-474E-9A9E-94F2B3830B35}" type="presParOf" srcId="{BFEF9D37-B834-49CA-89AB-2304DF41789D}" destId="{BE5023B2-78F3-4851-87FB-8EA3EF0B1346}" srcOrd="1" destOrd="0" presId="urn:microsoft.com/office/officeart/2005/8/layout/hierarchy1"/>
    <dgm:cxn modelId="{2545939F-A07B-4B2D-B64A-752A3514D6E6}" type="presParOf" srcId="{1E63D61D-A1B7-478B-8BCF-C94878DFB32C}" destId="{41BDED19-B718-475E-8A5B-F91A7F11D756}" srcOrd="1" destOrd="0" presId="urn:microsoft.com/office/officeart/2005/8/layout/hierarchy1"/>
    <dgm:cxn modelId="{8204DC19-9654-4109-A2BE-13616DED786D}" type="presParOf" srcId="{41BDED19-B718-475E-8A5B-F91A7F11D756}" destId="{A9118CAA-8E28-4781-BFC3-B051C2903BF9}" srcOrd="0" destOrd="0" presId="urn:microsoft.com/office/officeart/2005/8/layout/hierarchy1"/>
    <dgm:cxn modelId="{D490F9CF-8E38-43F4-8B31-3939C1963369}" type="presParOf" srcId="{41BDED19-B718-475E-8A5B-F91A7F11D756}" destId="{06CC2E08-8F3A-4929-BBF9-858D12DD8273}" srcOrd="1" destOrd="0" presId="urn:microsoft.com/office/officeart/2005/8/layout/hierarchy1"/>
    <dgm:cxn modelId="{44AAA2E1-B0BF-4CB4-80E5-B742705C6B61}" type="presParOf" srcId="{06CC2E08-8F3A-4929-BBF9-858D12DD8273}" destId="{04CC7563-5FA2-4B08-9D3B-AD965BD38C9D}" srcOrd="0" destOrd="0" presId="urn:microsoft.com/office/officeart/2005/8/layout/hierarchy1"/>
    <dgm:cxn modelId="{AFEFE0C7-B767-4373-BD4C-0641223F0C02}" type="presParOf" srcId="{04CC7563-5FA2-4B08-9D3B-AD965BD38C9D}" destId="{1DB000B0-9BF9-4F36-A4DE-143CC57F47C8}" srcOrd="0" destOrd="0" presId="urn:microsoft.com/office/officeart/2005/8/layout/hierarchy1"/>
    <dgm:cxn modelId="{4CE3B72B-69EF-4293-9F28-0AA50C323829}" type="presParOf" srcId="{04CC7563-5FA2-4B08-9D3B-AD965BD38C9D}" destId="{90911EBD-D8FF-4414-ADCC-4F049E7A5D2A}" srcOrd="1" destOrd="0" presId="urn:microsoft.com/office/officeart/2005/8/layout/hierarchy1"/>
    <dgm:cxn modelId="{37C4512B-4B30-4732-A6B6-E8868815BF07}" type="presParOf" srcId="{06CC2E08-8F3A-4929-BBF9-858D12DD8273}" destId="{B7656E58-17E9-4A8C-899E-2859ECB00518}" srcOrd="1" destOrd="0" presId="urn:microsoft.com/office/officeart/2005/8/layout/hierarchy1"/>
    <dgm:cxn modelId="{58D9543B-4490-4A81-A10F-E77F7E8A8B1A}" type="presParOf" srcId="{41BDED19-B718-475E-8A5B-F91A7F11D756}" destId="{66473CA7-22CC-4D34-866C-A7A885E9B748}" srcOrd="2" destOrd="0" presId="urn:microsoft.com/office/officeart/2005/8/layout/hierarchy1"/>
    <dgm:cxn modelId="{833F6515-69C2-4BD4-82E9-6ADF7063AABF}" type="presParOf" srcId="{41BDED19-B718-475E-8A5B-F91A7F11D756}" destId="{9527F931-90CA-494C-980A-54D1188CD09A}" srcOrd="3" destOrd="0" presId="urn:microsoft.com/office/officeart/2005/8/layout/hierarchy1"/>
    <dgm:cxn modelId="{F2FA40FF-2374-4D11-B06A-EF8F7F48DA1F}" type="presParOf" srcId="{9527F931-90CA-494C-980A-54D1188CD09A}" destId="{1ABAE2B0-7F7C-4197-AAD6-720592C5DE9A}" srcOrd="0" destOrd="0" presId="urn:microsoft.com/office/officeart/2005/8/layout/hierarchy1"/>
    <dgm:cxn modelId="{D79DFBD4-03D4-49B9-88EA-2361C196C6CA}" type="presParOf" srcId="{1ABAE2B0-7F7C-4197-AAD6-720592C5DE9A}" destId="{3DDF58EC-1416-4A0D-AD71-9A6627E7CB25}" srcOrd="0" destOrd="0" presId="urn:microsoft.com/office/officeart/2005/8/layout/hierarchy1"/>
    <dgm:cxn modelId="{836F0581-E45D-48F2-9176-1431952D1E0E}" type="presParOf" srcId="{1ABAE2B0-7F7C-4197-AAD6-720592C5DE9A}" destId="{68B3D4C5-9FF9-43B3-917F-C2E639DE09F1}" srcOrd="1" destOrd="0" presId="urn:microsoft.com/office/officeart/2005/8/layout/hierarchy1"/>
    <dgm:cxn modelId="{DE24601A-5CF2-410B-965D-6C92D54BE43A}" type="presParOf" srcId="{9527F931-90CA-494C-980A-54D1188CD09A}" destId="{6EDCCD37-50B2-481E-9990-C73EA6202C78}" srcOrd="1" destOrd="0" presId="urn:microsoft.com/office/officeart/2005/8/layout/hierarchy1"/>
    <dgm:cxn modelId="{51BCB049-661B-4BF6-83C8-C9B12253225E}" type="presParOf" srcId="{41BDED19-B718-475E-8A5B-F91A7F11D756}" destId="{4E824ED9-A384-41D6-94DE-05EFE328FD90}" srcOrd="4" destOrd="0" presId="urn:microsoft.com/office/officeart/2005/8/layout/hierarchy1"/>
    <dgm:cxn modelId="{8581E38A-894C-4365-BFFB-D6B9ED71C725}" type="presParOf" srcId="{41BDED19-B718-475E-8A5B-F91A7F11D756}" destId="{6BBF4276-4B97-4AB4-9EF8-A804D34E0AC9}" srcOrd="5" destOrd="0" presId="urn:microsoft.com/office/officeart/2005/8/layout/hierarchy1"/>
    <dgm:cxn modelId="{DF40284E-B3EA-45C8-852A-3B5B8E2A17BA}" type="presParOf" srcId="{6BBF4276-4B97-4AB4-9EF8-A804D34E0AC9}" destId="{6CD972C7-55F2-4994-9A55-B05F4E903329}" srcOrd="0" destOrd="0" presId="urn:microsoft.com/office/officeart/2005/8/layout/hierarchy1"/>
    <dgm:cxn modelId="{4810B21D-6214-4275-AD16-795728207F3E}" type="presParOf" srcId="{6CD972C7-55F2-4994-9A55-B05F4E903329}" destId="{C54411DC-1975-4637-80D2-A6BF16E63FA0}" srcOrd="0" destOrd="0" presId="urn:microsoft.com/office/officeart/2005/8/layout/hierarchy1"/>
    <dgm:cxn modelId="{C7A76249-94A4-422D-B8B3-CB08F5E25527}" type="presParOf" srcId="{6CD972C7-55F2-4994-9A55-B05F4E903329}" destId="{9F7343A7-1190-4B05-952C-4EEDD0A9C29B}" srcOrd="1" destOrd="0" presId="urn:microsoft.com/office/officeart/2005/8/layout/hierarchy1"/>
    <dgm:cxn modelId="{2FE1F64B-DE50-4E8A-876C-8AA7F837A45E}" type="presParOf" srcId="{6BBF4276-4B97-4AB4-9EF8-A804D34E0AC9}" destId="{71B51901-BF81-4732-8072-6AEF628763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5923B-8022-4D87-BCCC-136E9AF63863}">
      <dsp:nvSpPr>
        <dsp:cNvPr id="0" name=""/>
        <dsp:cNvSpPr/>
      </dsp:nvSpPr>
      <dsp:spPr>
        <a:xfrm rot="5400000">
          <a:off x="381571" y="1877091"/>
          <a:ext cx="1145079" cy="1905386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98B4C-9F3B-48D8-9CBE-ECCEB6945FEA}">
      <dsp:nvSpPr>
        <dsp:cNvPr id="0" name=""/>
        <dsp:cNvSpPr/>
      </dsp:nvSpPr>
      <dsp:spPr>
        <a:xfrm>
          <a:off x="190429" y="2446391"/>
          <a:ext cx="1720193" cy="150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FF"/>
              </a:solidFill>
            </a:rPr>
            <a:t>Introduction</a:t>
          </a:r>
          <a:endParaRPr lang="en-US" sz="1800" b="1" kern="1200" dirty="0">
            <a:solidFill>
              <a:srgbClr val="0000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Threats, policies and mechanisms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Cryptography</a:t>
          </a:r>
          <a:endParaRPr lang="en-US" sz="1400" kern="1200" dirty="0"/>
        </a:p>
      </dsp:txBody>
      <dsp:txXfrm>
        <a:off x="190429" y="2446391"/>
        <a:ext cx="1720193" cy="1507850"/>
      </dsp:txXfrm>
    </dsp:sp>
    <dsp:sp modelId="{77F8C657-5676-4903-AE89-3FB4D38FB36A}">
      <dsp:nvSpPr>
        <dsp:cNvPr id="0" name=""/>
        <dsp:cNvSpPr/>
      </dsp:nvSpPr>
      <dsp:spPr>
        <a:xfrm>
          <a:off x="1586057" y="1736814"/>
          <a:ext cx="324564" cy="324564"/>
        </a:xfrm>
        <a:prstGeom prst="triangle">
          <a:avLst>
            <a:gd name="adj" fmla="val 100000"/>
          </a:avLst>
        </a:prstGeom>
        <a:solidFill>
          <a:schemeClr val="accent6">
            <a:shade val="80000"/>
            <a:hueOff val="0"/>
            <a:satOff val="-5637"/>
            <a:lumOff val="5636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5637"/>
              <a:lumOff val="56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F6A7B-9502-4C47-9A60-3AF45B7F80DC}">
      <dsp:nvSpPr>
        <dsp:cNvPr id="0" name=""/>
        <dsp:cNvSpPr/>
      </dsp:nvSpPr>
      <dsp:spPr>
        <a:xfrm rot="5400000">
          <a:off x="2487424" y="1355995"/>
          <a:ext cx="1145079" cy="1905386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shade val="80000"/>
            <a:hueOff val="0"/>
            <a:satOff val="-11274"/>
            <a:lumOff val="11272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11274"/>
              <a:lumOff val="112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045E2-D6FB-4175-9209-BFEF8B515C88}">
      <dsp:nvSpPr>
        <dsp:cNvPr id="0" name=""/>
        <dsp:cNvSpPr/>
      </dsp:nvSpPr>
      <dsp:spPr>
        <a:xfrm>
          <a:off x="2296282" y="1925295"/>
          <a:ext cx="1720193" cy="150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FF"/>
              </a:solidFill>
            </a:rPr>
            <a:t>Secure Channels</a:t>
          </a:r>
          <a:endParaRPr lang="en-US" sz="1800" b="1" kern="1200" dirty="0">
            <a:solidFill>
              <a:srgbClr val="0000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Authentication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Message Integrity and Confidentiality</a:t>
          </a:r>
          <a:endParaRPr lang="en-US" sz="1400" kern="1200" dirty="0"/>
        </a:p>
      </dsp:txBody>
      <dsp:txXfrm>
        <a:off x="2296282" y="1925295"/>
        <a:ext cx="1720193" cy="1507850"/>
      </dsp:txXfrm>
    </dsp:sp>
    <dsp:sp modelId="{0291D8E4-6CB5-4273-9A8E-CCB384340940}">
      <dsp:nvSpPr>
        <dsp:cNvPr id="0" name=""/>
        <dsp:cNvSpPr/>
      </dsp:nvSpPr>
      <dsp:spPr>
        <a:xfrm>
          <a:off x="3691911" y="1215718"/>
          <a:ext cx="324564" cy="324564"/>
        </a:xfrm>
        <a:prstGeom prst="triangle">
          <a:avLst>
            <a:gd name="adj" fmla="val 100000"/>
          </a:avLst>
        </a:prstGeom>
        <a:solidFill>
          <a:schemeClr val="accent6">
            <a:shade val="80000"/>
            <a:hueOff val="0"/>
            <a:satOff val="-16910"/>
            <a:lumOff val="16907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16910"/>
              <a:lumOff val="169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F0E49-5950-483D-8043-E39133B848AB}">
      <dsp:nvSpPr>
        <dsp:cNvPr id="0" name=""/>
        <dsp:cNvSpPr/>
      </dsp:nvSpPr>
      <dsp:spPr>
        <a:xfrm rot="5400000">
          <a:off x="4593277" y="834900"/>
          <a:ext cx="1145079" cy="1905386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shade val="80000"/>
            <a:hueOff val="0"/>
            <a:satOff val="-22547"/>
            <a:lumOff val="22543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22547"/>
              <a:lumOff val="225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7E36F-7929-4466-B8BF-428F20E324E1}">
      <dsp:nvSpPr>
        <dsp:cNvPr id="0" name=""/>
        <dsp:cNvSpPr/>
      </dsp:nvSpPr>
      <dsp:spPr>
        <a:xfrm>
          <a:off x="4402135" y="1404200"/>
          <a:ext cx="1720193" cy="150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FF"/>
              </a:solidFill>
            </a:rPr>
            <a:t>Access Control</a:t>
          </a:r>
          <a:endParaRPr lang="en-US" sz="1800" b="1" kern="1200" dirty="0">
            <a:solidFill>
              <a:srgbClr val="0000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Access Control Matrix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Protection Domains</a:t>
          </a:r>
          <a:endParaRPr lang="en-US" sz="1400" kern="1200" dirty="0"/>
        </a:p>
      </dsp:txBody>
      <dsp:txXfrm>
        <a:off x="4402135" y="1404200"/>
        <a:ext cx="1720193" cy="1507850"/>
      </dsp:txXfrm>
    </dsp:sp>
    <dsp:sp modelId="{92A81B67-0F96-4FAC-974B-71B4B34C363E}">
      <dsp:nvSpPr>
        <dsp:cNvPr id="0" name=""/>
        <dsp:cNvSpPr/>
      </dsp:nvSpPr>
      <dsp:spPr>
        <a:xfrm>
          <a:off x="5797764" y="694623"/>
          <a:ext cx="324564" cy="324564"/>
        </a:xfrm>
        <a:prstGeom prst="triangle">
          <a:avLst>
            <a:gd name="adj" fmla="val 100000"/>
          </a:avLst>
        </a:prstGeom>
        <a:solidFill>
          <a:schemeClr val="accent6">
            <a:shade val="80000"/>
            <a:hueOff val="0"/>
            <a:satOff val="-28184"/>
            <a:lumOff val="28179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28184"/>
              <a:lumOff val="281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26986-68C9-4CFA-BD81-34421457D068}">
      <dsp:nvSpPr>
        <dsp:cNvPr id="0" name=""/>
        <dsp:cNvSpPr/>
      </dsp:nvSpPr>
      <dsp:spPr>
        <a:xfrm rot="5400000">
          <a:off x="6699130" y="313804"/>
          <a:ext cx="1145079" cy="1905386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shade val="80000"/>
            <a:hueOff val="0"/>
            <a:satOff val="-33821"/>
            <a:lumOff val="33815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33821"/>
              <a:lumOff val="33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C0152-600F-4B76-B13A-30640323DE84}">
      <dsp:nvSpPr>
        <dsp:cNvPr id="0" name=""/>
        <dsp:cNvSpPr/>
      </dsp:nvSpPr>
      <dsp:spPr>
        <a:xfrm>
          <a:off x="6507988" y="883104"/>
          <a:ext cx="1720193" cy="150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FF"/>
              </a:solidFill>
            </a:rPr>
            <a:t>Security Management</a:t>
          </a:r>
          <a:endParaRPr lang="en-US" sz="1800" b="1" kern="1200" dirty="0">
            <a:solidFill>
              <a:srgbClr val="0000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Key Management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Authorization Management</a:t>
          </a:r>
          <a:endParaRPr lang="en-US" sz="1400" kern="1200" dirty="0"/>
        </a:p>
      </dsp:txBody>
      <dsp:txXfrm>
        <a:off x="6507988" y="883104"/>
        <a:ext cx="1720193" cy="15078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AB906-B4C4-4A01-9FD7-2BC9243105C2}">
      <dsp:nvSpPr>
        <dsp:cNvPr id="0" name=""/>
        <dsp:cNvSpPr/>
      </dsp:nvSpPr>
      <dsp:spPr>
        <a:xfrm>
          <a:off x="5005089" y="1859442"/>
          <a:ext cx="1455717" cy="346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57"/>
              </a:lnTo>
              <a:lnTo>
                <a:pt x="1455717" y="236057"/>
              </a:lnTo>
              <a:lnTo>
                <a:pt x="1455717" y="34639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C8434-E2A9-41D6-970A-B6AC6D4D64C8}">
      <dsp:nvSpPr>
        <dsp:cNvPr id="0" name=""/>
        <dsp:cNvSpPr/>
      </dsp:nvSpPr>
      <dsp:spPr>
        <a:xfrm>
          <a:off x="4959369" y="1859442"/>
          <a:ext cx="91440" cy="346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5F11B-EB4B-4C21-BC68-08DC4096CC0B}">
      <dsp:nvSpPr>
        <dsp:cNvPr id="0" name=""/>
        <dsp:cNvSpPr/>
      </dsp:nvSpPr>
      <dsp:spPr>
        <a:xfrm>
          <a:off x="3549372" y="2962148"/>
          <a:ext cx="1455717" cy="346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57"/>
              </a:lnTo>
              <a:lnTo>
                <a:pt x="1455717" y="236057"/>
              </a:lnTo>
              <a:lnTo>
                <a:pt x="1455717" y="34639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3E931-8C66-4E99-89C3-8310B48C7CDC}">
      <dsp:nvSpPr>
        <dsp:cNvPr id="0" name=""/>
        <dsp:cNvSpPr/>
      </dsp:nvSpPr>
      <dsp:spPr>
        <a:xfrm>
          <a:off x="3503652" y="2962148"/>
          <a:ext cx="91440" cy="346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E1797-A4E5-4788-8A52-3C93B8236E3E}">
      <dsp:nvSpPr>
        <dsp:cNvPr id="0" name=""/>
        <dsp:cNvSpPr/>
      </dsp:nvSpPr>
      <dsp:spPr>
        <a:xfrm>
          <a:off x="2093654" y="2962148"/>
          <a:ext cx="1455717" cy="346394"/>
        </a:xfrm>
        <a:custGeom>
          <a:avLst/>
          <a:gdLst/>
          <a:ahLst/>
          <a:cxnLst/>
          <a:rect l="0" t="0" r="0" b="0"/>
          <a:pathLst>
            <a:path>
              <a:moveTo>
                <a:pt x="1455717" y="0"/>
              </a:moveTo>
              <a:lnTo>
                <a:pt x="1455717" y="236057"/>
              </a:lnTo>
              <a:lnTo>
                <a:pt x="0" y="236057"/>
              </a:lnTo>
              <a:lnTo>
                <a:pt x="0" y="34639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1D261-0A46-4642-B622-DC3DEFC55C3B}">
      <dsp:nvSpPr>
        <dsp:cNvPr id="0" name=""/>
        <dsp:cNvSpPr/>
      </dsp:nvSpPr>
      <dsp:spPr>
        <a:xfrm>
          <a:off x="3549372" y="1859442"/>
          <a:ext cx="1455717" cy="346394"/>
        </a:xfrm>
        <a:custGeom>
          <a:avLst/>
          <a:gdLst/>
          <a:ahLst/>
          <a:cxnLst/>
          <a:rect l="0" t="0" r="0" b="0"/>
          <a:pathLst>
            <a:path>
              <a:moveTo>
                <a:pt x="1455717" y="0"/>
              </a:moveTo>
              <a:lnTo>
                <a:pt x="1455717" y="236057"/>
              </a:lnTo>
              <a:lnTo>
                <a:pt x="0" y="236057"/>
              </a:lnTo>
              <a:lnTo>
                <a:pt x="0" y="34639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70C50-61C4-476A-A134-3BD3E9F7FCEB}">
      <dsp:nvSpPr>
        <dsp:cNvPr id="0" name=""/>
        <dsp:cNvSpPr/>
      </dsp:nvSpPr>
      <dsp:spPr>
        <a:xfrm>
          <a:off x="4959369" y="756736"/>
          <a:ext cx="91440" cy="346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4972E-94E2-4CF8-83F8-7C5695D4E7BE}">
      <dsp:nvSpPr>
        <dsp:cNvPr id="0" name=""/>
        <dsp:cNvSpPr/>
      </dsp:nvSpPr>
      <dsp:spPr>
        <a:xfrm>
          <a:off x="4409568" y="424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D13ED-C78C-4EA2-ADFD-1CA5B5AB1DAA}">
      <dsp:nvSpPr>
        <dsp:cNvPr id="0" name=""/>
        <dsp:cNvSpPr/>
      </dsp:nvSpPr>
      <dsp:spPr>
        <a:xfrm>
          <a:off x="4541906" y="126145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Security</a:t>
          </a:r>
          <a:endParaRPr lang="en-US" sz="1100" kern="1200" dirty="0"/>
        </a:p>
      </dsp:txBody>
      <dsp:txXfrm>
        <a:off x="4564058" y="148297"/>
        <a:ext cx="1146737" cy="712007"/>
      </dsp:txXfrm>
    </dsp:sp>
    <dsp:sp modelId="{2CCA1B10-CC73-438B-B336-A67B533BB2DD}">
      <dsp:nvSpPr>
        <dsp:cNvPr id="0" name=""/>
        <dsp:cNvSpPr/>
      </dsp:nvSpPr>
      <dsp:spPr>
        <a:xfrm>
          <a:off x="4409568" y="1103130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6A4AA-561E-44A8-BF86-ADD1A70C0164}">
      <dsp:nvSpPr>
        <dsp:cNvPr id="0" name=""/>
        <dsp:cNvSpPr/>
      </dsp:nvSpPr>
      <dsp:spPr>
        <a:xfrm>
          <a:off x="4541906" y="1228851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Secure Channels</a:t>
          </a:r>
          <a:endParaRPr lang="en-US" sz="1100" kern="1200" dirty="0"/>
        </a:p>
      </dsp:txBody>
      <dsp:txXfrm>
        <a:off x="4564058" y="1251003"/>
        <a:ext cx="1146737" cy="712007"/>
      </dsp:txXfrm>
    </dsp:sp>
    <dsp:sp modelId="{644D0489-4D27-43D7-8511-18DA0267DA3F}">
      <dsp:nvSpPr>
        <dsp:cNvPr id="0" name=""/>
        <dsp:cNvSpPr/>
      </dsp:nvSpPr>
      <dsp:spPr>
        <a:xfrm>
          <a:off x="2953851" y="2205836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3F181-10FF-4267-BF1C-DC0A0D98DC96}">
      <dsp:nvSpPr>
        <dsp:cNvPr id="0" name=""/>
        <dsp:cNvSpPr/>
      </dsp:nvSpPr>
      <dsp:spPr>
        <a:xfrm>
          <a:off x="3086189" y="2331557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Authentication</a:t>
          </a:r>
          <a:endParaRPr lang="en-US" sz="1100" kern="1200" dirty="0"/>
        </a:p>
      </dsp:txBody>
      <dsp:txXfrm>
        <a:off x="3108341" y="2353709"/>
        <a:ext cx="1146737" cy="712007"/>
      </dsp:txXfrm>
    </dsp:sp>
    <dsp:sp modelId="{F2C1636C-8155-4C53-BD4F-80822ED4981B}">
      <dsp:nvSpPr>
        <dsp:cNvPr id="0" name=""/>
        <dsp:cNvSpPr/>
      </dsp:nvSpPr>
      <dsp:spPr>
        <a:xfrm>
          <a:off x="1498133" y="3308542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AAE0F-3D0D-43A6-961D-467FE7D9D0F5}">
      <dsp:nvSpPr>
        <dsp:cNvPr id="0" name=""/>
        <dsp:cNvSpPr/>
      </dsp:nvSpPr>
      <dsp:spPr>
        <a:xfrm>
          <a:off x="1630471" y="3434263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Shared Secret Key based Authentication</a:t>
          </a:r>
          <a:endParaRPr lang="en-US" sz="1100" kern="1200" dirty="0"/>
        </a:p>
      </dsp:txBody>
      <dsp:txXfrm>
        <a:off x="1652623" y="3456415"/>
        <a:ext cx="1146737" cy="712007"/>
      </dsp:txXfrm>
    </dsp:sp>
    <dsp:sp modelId="{328ED438-68F6-45CB-B63F-AFCB413C9DB7}">
      <dsp:nvSpPr>
        <dsp:cNvPr id="0" name=""/>
        <dsp:cNvSpPr/>
      </dsp:nvSpPr>
      <dsp:spPr>
        <a:xfrm>
          <a:off x="2953851" y="3308542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43ED2-542B-4B81-91FC-30DF7954DEC5}">
      <dsp:nvSpPr>
        <dsp:cNvPr id="0" name=""/>
        <dsp:cNvSpPr/>
      </dsp:nvSpPr>
      <dsp:spPr>
        <a:xfrm>
          <a:off x="3086189" y="3434263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Authentication using a Key Distribution Center</a:t>
          </a:r>
          <a:endParaRPr lang="en-US" sz="1100" kern="1200" dirty="0"/>
        </a:p>
      </dsp:txBody>
      <dsp:txXfrm>
        <a:off x="3108341" y="3456415"/>
        <a:ext cx="1146737" cy="712007"/>
      </dsp:txXfrm>
    </dsp:sp>
    <dsp:sp modelId="{6D216FFE-80AB-4532-864C-6DB2A97D7D12}">
      <dsp:nvSpPr>
        <dsp:cNvPr id="0" name=""/>
        <dsp:cNvSpPr/>
      </dsp:nvSpPr>
      <dsp:spPr>
        <a:xfrm>
          <a:off x="4409568" y="3308542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1169A-F78A-4335-B213-BE5B97888764}">
      <dsp:nvSpPr>
        <dsp:cNvPr id="0" name=""/>
        <dsp:cNvSpPr/>
      </dsp:nvSpPr>
      <dsp:spPr>
        <a:xfrm>
          <a:off x="4541906" y="3434263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Authentication using Public-key Cryptography</a:t>
          </a:r>
          <a:endParaRPr lang="en-US" sz="1100" kern="1200" dirty="0"/>
        </a:p>
      </dsp:txBody>
      <dsp:txXfrm>
        <a:off x="4564058" y="3456415"/>
        <a:ext cx="1146737" cy="712007"/>
      </dsp:txXfrm>
    </dsp:sp>
    <dsp:sp modelId="{12AF1370-E391-43C7-BF57-FF562DD49403}">
      <dsp:nvSpPr>
        <dsp:cNvPr id="0" name=""/>
        <dsp:cNvSpPr/>
      </dsp:nvSpPr>
      <dsp:spPr>
        <a:xfrm>
          <a:off x="4409568" y="2205836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4692E-0489-4C24-8660-68C3CD552CA9}">
      <dsp:nvSpPr>
        <dsp:cNvPr id="0" name=""/>
        <dsp:cNvSpPr/>
      </dsp:nvSpPr>
      <dsp:spPr>
        <a:xfrm>
          <a:off x="4541906" y="2331557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Message Integrity and Confidentiality</a:t>
          </a:r>
          <a:endParaRPr lang="en-US" sz="1100" kern="1200" dirty="0"/>
        </a:p>
      </dsp:txBody>
      <dsp:txXfrm>
        <a:off x="4564058" y="2353709"/>
        <a:ext cx="1146737" cy="712007"/>
      </dsp:txXfrm>
    </dsp:sp>
    <dsp:sp modelId="{F4BCE6C1-A789-4E72-AFBA-124D809A62FC}">
      <dsp:nvSpPr>
        <dsp:cNvPr id="0" name=""/>
        <dsp:cNvSpPr/>
      </dsp:nvSpPr>
      <dsp:spPr>
        <a:xfrm>
          <a:off x="5865286" y="2205836"/>
          <a:ext cx="1191041" cy="756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77B05-D923-4A92-92A6-A9E181642829}">
      <dsp:nvSpPr>
        <dsp:cNvPr id="0" name=""/>
        <dsp:cNvSpPr/>
      </dsp:nvSpPr>
      <dsp:spPr>
        <a:xfrm>
          <a:off x="5997624" y="2331557"/>
          <a:ext cx="1191041" cy="75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Secure Group Communication</a:t>
          </a:r>
          <a:endParaRPr lang="en-US" sz="1100" kern="1200" dirty="0"/>
        </a:p>
      </dsp:txBody>
      <dsp:txXfrm>
        <a:off x="6019776" y="2353709"/>
        <a:ext cx="1146737" cy="7120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C6A1B-763D-42A8-8A3F-92A4AA98E135}">
      <dsp:nvSpPr>
        <dsp:cNvPr id="0" name=""/>
        <dsp:cNvSpPr/>
      </dsp:nvSpPr>
      <dsp:spPr>
        <a:xfrm>
          <a:off x="7395444" y="2530962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621712" y="201632"/>
              </a:lnTo>
              <a:lnTo>
                <a:pt x="621712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28BCD-D2D1-4F89-AE35-EAC627E30C9E}">
      <dsp:nvSpPr>
        <dsp:cNvPr id="0" name=""/>
        <dsp:cNvSpPr/>
      </dsp:nvSpPr>
      <dsp:spPr>
        <a:xfrm>
          <a:off x="6773731" y="2530962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621712" y="0"/>
              </a:moveTo>
              <a:lnTo>
                <a:pt x="621712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F6490-2C7A-405D-BDE3-CBB4BF9F7A51}">
      <dsp:nvSpPr>
        <dsp:cNvPr id="0" name=""/>
        <dsp:cNvSpPr/>
      </dsp:nvSpPr>
      <dsp:spPr>
        <a:xfrm>
          <a:off x="7349724" y="1589067"/>
          <a:ext cx="91440" cy="295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6BCEB-1CC1-4820-84AC-AC63453AF8AB}">
      <dsp:nvSpPr>
        <dsp:cNvPr id="0" name=""/>
        <dsp:cNvSpPr/>
      </dsp:nvSpPr>
      <dsp:spPr>
        <a:xfrm>
          <a:off x="5374877" y="647172"/>
          <a:ext cx="2020566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2020566" y="201632"/>
              </a:lnTo>
              <a:lnTo>
                <a:pt x="2020566" y="29587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A9B06-5D03-4A6E-969C-15DB3E8D22D1}">
      <dsp:nvSpPr>
        <dsp:cNvPr id="0" name=""/>
        <dsp:cNvSpPr/>
      </dsp:nvSpPr>
      <dsp:spPr>
        <a:xfrm>
          <a:off x="4908593" y="2530962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621712" y="201632"/>
              </a:lnTo>
              <a:lnTo>
                <a:pt x="621712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0126E-F0EB-4631-B68C-4128B10E9F68}">
      <dsp:nvSpPr>
        <dsp:cNvPr id="0" name=""/>
        <dsp:cNvSpPr/>
      </dsp:nvSpPr>
      <dsp:spPr>
        <a:xfrm>
          <a:off x="4286880" y="2530962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621712" y="0"/>
              </a:moveTo>
              <a:lnTo>
                <a:pt x="621712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70461-67F6-4D5C-AA74-8EDBFB8B7E6C}">
      <dsp:nvSpPr>
        <dsp:cNvPr id="0" name=""/>
        <dsp:cNvSpPr/>
      </dsp:nvSpPr>
      <dsp:spPr>
        <a:xfrm>
          <a:off x="3354311" y="1589067"/>
          <a:ext cx="1554281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1554281" y="201632"/>
              </a:lnTo>
              <a:lnTo>
                <a:pt x="1554281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0F52D-9690-45D1-B790-136BAC851FE0}">
      <dsp:nvSpPr>
        <dsp:cNvPr id="0" name=""/>
        <dsp:cNvSpPr/>
      </dsp:nvSpPr>
      <dsp:spPr>
        <a:xfrm>
          <a:off x="1800029" y="2530962"/>
          <a:ext cx="1243425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1243425" y="201632"/>
              </a:lnTo>
              <a:lnTo>
                <a:pt x="1243425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49637-A55F-4261-AED4-0CAEAACE09A7}">
      <dsp:nvSpPr>
        <dsp:cNvPr id="0" name=""/>
        <dsp:cNvSpPr/>
      </dsp:nvSpPr>
      <dsp:spPr>
        <a:xfrm>
          <a:off x="1754309" y="2530962"/>
          <a:ext cx="91440" cy="295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A5A0F-FE6B-4B04-B067-1CF66449F4EA}">
      <dsp:nvSpPr>
        <dsp:cNvPr id="0" name=""/>
        <dsp:cNvSpPr/>
      </dsp:nvSpPr>
      <dsp:spPr>
        <a:xfrm>
          <a:off x="556604" y="2530962"/>
          <a:ext cx="1243425" cy="295878"/>
        </a:xfrm>
        <a:custGeom>
          <a:avLst/>
          <a:gdLst/>
          <a:ahLst/>
          <a:cxnLst/>
          <a:rect l="0" t="0" r="0" b="0"/>
          <a:pathLst>
            <a:path>
              <a:moveTo>
                <a:pt x="1243425" y="0"/>
              </a:moveTo>
              <a:lnTo>
                <a:pt x="1243425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DD978-4471-461E-8B38-183F26C6AA39}">
      <dsp:nvSpPr>
        <dsp:cNvPr id="0" name=""/>
        <dsp:cNvSpPr/>
      </dsp:nvSpPr>
      <dsp:spPr>
        <a:xfrm>
          <a:off x="1800029" y="1589067"/>
          <a:ext cx="1554281" cy="295878"/>
        </a:xfrm>
        <a:custGeom>
          <a:avLst/>
          <a:gdLst/>
          <a:ahLst/>
          <a:cxnLst/>
          <a:rect l="0" t="0" r="0" b="0"/>
          <a:pathLst>
            <a:path>
              <a:moveTo>
                <a:pt x="1554281" y="0"/>
              </a:moveTo>
              <a:lnTo>
                <a:pt x="1554281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6B4A6-EE5D-423A-8AF8-94E5CE7EEDDA}">
      <dsp:nvSpPr>
        <dsp:cNvPr id="0" name=""/>
        <dsp:cNvSpPr/>
      </dsp:nvSpPr>
      <dsp:spPr>
        <a:xfrm>
          <a:off x="3354311" y="647172"/>
          <a:ext cx="2020566" cy="295878"/>
        </a:xfrm>
        <a:custGeom>
          <a:avLst/>
          <a:gdLst/>
          <a:ahLst/>
          <a:cxnLst/>
          <a:rect l="0" t="0" r="0" b="0"/>
          <a:pathLst>
            <a:path>
              <a:moveTo>
                <a:pt x="2020566" y="0"/>
              </a:moveTo>
              <a:lnTo>
                <a:pt x="2020566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4972E-94E2-4CF8-83F8-7C5695D4E7BE}">
      <dsp:nvSpPr>
        <dsp:cNvPr id="0" name=""/>
        <dsp:cNvSpPr/>
      </dsp:nvSpPr>
      <dsp:spPr>
        <a:xfrm>
          <a:off x="4866203" y="115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D13ED-C78C-4EA2-ADFD-1CA5B5AB1DAA}">
      <dsp:nvSpPr>
        <dsp:cNvPr id="0" name=""/>
        <dsp:cNvSpPr/>
      </dsp:nvSpPr>
      <dsp:spPr>
        <a:xfrm>
          <a:off x="4979242" y="108543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Security</a:t>
          </a:r>
          <a:endParaRPr lang="en-US" sz="1000" kern="1200" dirty="0"/>
        </a:p>
      </dsp:txBody>
      <dsp:txXfrm>
        <a:off x="4998163" y="127464"/>
        <a:ext cx="979506" cy="608174"/>
      </dsp:txXfrm>
    </dsp:sp>
    <dsp:sp modelId="{A43D831E-3F2C-4058-855E-D113E0B8B342}">
      <dsp:nvSpPr>
        <dsp:cNvPr id="0" name=""/>
        <dsp:cNvSpPr/>
      </dsp:nvSpPr>
      <dsp:spPr>
        <a:xfrm>
          <a:off x="2845637" y="943051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9D615-1AA3-4910-9593-1BF81184BE7F}">
      <dsp:nvSpPr>
        <dsp:cNvPr id="0" name=""/>
        <dsp:cNvSpPr/>
      </dsp:nvSpPr>
      <dsp:spPr>
        <a:xfrm>
          <a:off x="2958676" y="105043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Access Control</a:t>
          </a:r>
          <a:endParaRPr lang="en-US" sz="1000" kern="1200" dirty="0"/>
        </a:p>
      </dsp:txBody>
      <dsp:txXfrm>
        <a:off x="2977597" y="1069358"/>
        <a:ext cx="979506" cy="608174"/>
      </dsp:txXfrm>
    </dsp:sp>
    <dsp:sp modelId="{9CA78ED4-AA72-4F1F-B056-79E41888FB2F}">
      <dsp:nvSpPr>
        <dsp:cNvPr id="0" name=""/>
        <dsp:cNvSpPr/>
      </dsp:nvSpPr>
      <dsp:spPr>
        <a:xfrm>
          <a:off x="1291355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0E2B3-42BF-4D72-B635-2C02900F3388}">
      <dsp:nvSpPr>
        <dsp:cNvPr id="0" name=""/>
        <dsp:cNvSpPr/>
      </dsp:nvSpPr>
      <dsp:spPr>
        <a:xfrm>
          <a:off x="1404394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General Access Control Issues</a:t>
          </a:r>
          <a:endParaRPr lang="en-US" sz="1000" kern="1200" dirty="0"/>
        </a:p>
      </dsp:txBody>
      <dsp:txXfrm>
        <a:off x="1423315" y="2011253"/>
        <a:ext cx="979506" cy="608174"/>
      </dsp:txXfrm>
    </dsp:sp>
    <dsp:sp modelId="{C6E2C5E7-7348-4554-827C-2CA0169ED952}">
      <dsp:nvSpPr>
        <dsp:cNvPr id="0" name=""/>
        <dsp:cNvSpPr/>
      </dsp:nvSpPr>
      <dsp:spPr>
        <a:xfrm>
          <a:off x="47930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B4A7F-5CFE-4131-97CE-BDD926CDCA99}">
      <dsp:nvSpPr>
        <dsp:cNvPr id="0" name=""/>
        <dsp:cNvSpPr/>
      </dsp:nvSpPr>
      <dsp:spPr>
        <a:xfrm>
          <a:off x="160968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Access Control Matrix</a:t>
          </a:r>
          <a:endParaRPr lang="en-US" sz="1000" kern="1200" dirty="0"/>
        </a:p>
      </dsp:txBody>
      <dsp:txXfrm>
        <a:off x="179889" y="2953148"/>
        <a:ext cx="979506" cy="608174"/>
      </dsp:txXfrm>
    </dsp:sp>
    <dsp:sp modelId="{8749F34D-B008-4341-B2EC-89C2ACF0347B}">
      <dsp:nvSpPr>
        <dsp:cNvPr id="0" name=""/>
        <dsp:cNvSpPr/>
      </dsp:nvSpPr>
      <dsp:spPr>
        <a:xfrm>
          <a:off x="1291355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12E58-EDBF-49C5-91F2-8F4B762BC865}">
      <dsp:nvSpPr>
        <dsp:cNvPr id="0" name=""/>
        <dsp:cNvSpPr/>
      </dsp:nvSpPr>
      <dsp:spPr>
        <a:xfrm>
          <a:off x="1404394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Access Control List and Capabilities</a:t>
          </a:r>
        </a:p>
      </dsp:txBody>
      <dsp:txXfrm>
        <a:off x="1423315" y="2953148"/>
        <a:ext cx="979506" cy="608174"/>
      </dsp:txXfrm>
    </dsp:sp>
    <dsp:sp modelId="{30ABCC67-E0F1-4018-9371-EE9A4AF12118}">
      <dsp:nvSpPr>
        <dsp:cNvPr id="0" name=""/>
        <dsp:cNvSpPr/>
      </dsp:nvSpPr>
      <dsp:spPr>
        <a:xfrm>
          <a:off x="2534781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D76DB-B6BB-43D1-BF8A-9834405F1AE8}">
      <dsp:nvSpPr>
        <dsp:cNvPr id="0" name=""/>
        <dsp:cNvSpPr/>
      </dsp:nvSpPr>
      <dsp:spPr>
        <a:xfrm>
          <a:off x="2647819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Protection Domains</a:t>
          </a:r>
        </a:p>
      </dsp:txBody>
      <dsp:txXfrm>
        <a:off x="2666740" y="2953148"/>
        <a:ext cx="979506" cy="608174"/>
      </dsp:txXfrm>
    </dsp:sp>
    <dsp:sp modelId="{DF75E2AF-A89C-485A-B3C6-44D420460420}">
      <dsp:nvSpPr>
        <dsp:cNvPr id="0" name=""/>
        <dsp:cNvSpPr/>
      </dsp:nvSpPr>
      <dsp:spPr>
        <a:xfrm>
          <a:off x="4399919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7BBDC-67C7-404B-97B5-E475DCE5EC8E}">
      <dsp:nvSpPr>
        <dsp:cNvPr id="0" name=""/>
        <dsp:cNvSpPr/>
      </dsp:nvSpPr>
      <dsp:spPr>
        <a:xfrm>
          <a:off x="4512958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Controlling outsider attacks</a:t>
          </a:r>
          <a:endParaRPr lang="en-US" sz="1000" kern="1200" dirty="0"/>
        </a:p>
      </dsp:txBody>
      <dsp:txXfrm>
        <a:off x="4531879" y="2011253"/>
        <a:ext cx="979506" cy="608174"/>
      </dsp:txXfrm>
    </dsp:sp>
    <dsp:sp modelId="{76826850-38DB-4786-AEE8-449639550436}">
      <dsp:nvSpPr>
        <dsp:cNvPr id="0" name=""/>
        <dsp:cNvSpPr/>
      </dsp:nvSpPr>
      <dsp:spPr>
        <a:xfrm>
          <a:off x="3778206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D7290-3EDF-4ADB-8A48-D96FA6CA4967}">
      <dsp:nvSpPr>
        <dsp:cNvPr id="0" name=""/>
        <dsp:cNvSpPr/>
      </dsp:nvSpPr>
      <dsp:spPr>
        <a:xfrm>
          <a:off x="3891245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Firewalls</a:t>
          </a:r>
          <a:endParaRPr lang="en-US" sz="1000" kern="1200" dirty="0"/>
        </a:p>
      </dsp:txBody>
      <dsp:txXfrm>
        <a:off x="3910166" y="2953148"/>
        <a:ext cx="979506" cy="608174"/>
      </dsp:txXfrm>
    </dsp:sp>
    <dsp:sp modelId="{0C047EBA-2E24-4B6A-9C09-161A20A89371}">
      <dsp:nvSpPr>
        <dsp:cNvPr id="0" name=""/>
        <dsp:cNvSpPr/>
      </dsp:nvSpPr>
      <dsp:spPr>
        <a:xfrm>
          <a:off x="5021632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63356-88F0-4F11-AACF-4D411ADD0FED}">
      <dsp:nvSpPr>
        <dsp:cNvPr id="0" name=""/>
        <dsp:cNvSpPr/>
      </dsp:nvSpPr>
      <dsp:spPr>
        <a:xfrm>
          <a:off x="5134670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Controlling </a:t>
          </a:r>
          <a:r>
            <a:rPr lang="en-US" sz="1000" kern="1200" dirty="0" err="1" smtClean="0"/>
            <a:t>DoS</a:t>
          </a:r>
          <a:r>
            <a:rPr lang="en-US" sz="1000" kern="1200" dirty="0" smtClean="0"/>
            <a:t> Attacks</a:t>
          </a:r>
          <a:endParaRPr lang="en-US" sz="1000" kern="1200" dirty="0"/>
        </a:p>
      </dsp:txBody>
      <dsp:txXfrm>
        <a:off x="5153591" y="2953148"/>
        <a:ext cx="979506" cy="608174"/>
      </dsp:txXfrm>
    </dsp:sp>
    <dsp:sp modelId="{5CEB7406-0D44-4404-A9A8-4A851B04B83A}">
      <dsp:nvSpPr>
        <dsp:cNvPr id="0" name=""/>
        <dsp:cNvSpPr/>
      </dsp:nvSpPr>
      <dsp:spPr>
        <a:xfrm>
          <a:off x="6886770" y="943051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B3AA8-216C-4880-8CD2-34B7F773A703}">
      <dsp:nvSpPr>
        <dsp:cNvPr id="0" name=""/>
        <dsp:cNvSpPr/>
      </dsp:nvSpPr>
      <dsp:spPr>
        <a:xfrm>
          <a:off x="6999809" y="105043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Security Management</a:t>
          </a:r>
          <a:endParaRPr lang="en-US" sz="1000" kern="1200" dirty="0"/>
        </a:p>
      </dsp:txBody>
      <dsp:txXfrm>
        <a:off x="7018730" y="1069358"/>
        <a:ext cx="979506" cy="608174"/>
      </dsp:txXfrm>
    </dsp:sp>
    <dsp:sp modelId="{2D0BB11D-9216-45BD-9D8E-9EB1D466ED7F}">
      <dsp:nvSpPr>
        <dsp:cNvPr id="0" name=""/>
        <dsp:cNvSpPr/>
      </dsp:nvSpPr>
      <dsp:spPr>
        <a:xfrm>
          <a:off x="6886770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47CD5-DF88-452C-9F5A-A4EF90A176B2}">
      <dsp:nvSpPr>
        <dsp:cNvPr id="0" name=""/>
        <dsp:cNvSpPr/>
      </dsp:nvSpPr>
      <dsp:spPr>
        <a:xfrm>
          <a:off x="6999809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Key Management</a:t>
          </a:r>
          <a:endParaRPr lang="en-US" sz="1000" kern="1200" dirty="0"/>
        </a:p>
      </dsp:txBody>
      <dsp:txXfrm>
        <a:off x="7018730" y="2011253"/>
        <a:ext cx="979506" cy="608174"/>
      </dsp:txXfrm>
    </dsp:sp>
    <dsp:sp modelId="{5869520B-A6EC-4823-B442-2BC6A451D825}">
      <dsp:nvSpPr>
        <dsp:cNvPr id="0" name=""/>
        <dsp:cNvSpPr/>
      </dsp:nvSpPr>
      <dsp:spPr>
        <a:xfrm>
          <a:off x="6265057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44F9F-6F6B-49E2-8182-89E8504500E0}">
      <dsp:nvSpPr>
        <dsp:cNvPr id="0" name=""/>
        <dsp:cNvSpPr/>
      </dsp:nvSpPr>
      <dsp:spPr>
        <a:xfrm>
          <a:off x="6378096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Key Generation</a:t>
          </a:r>
        </a:p>
      </dsp:txBody>
      <dsp:txXfrm>
        <a:off x="6397017" y="2953148"/>
        <a:ext cx="979506" cy="608174"/>
      </dsp:txXfrm>
    </dsp:sp>
    <dsp:sp modelId="{3543CC58-1EE8-4732-A07D-9720C0BE195D}">
      <dsp:nvSpPr>
        <dsp:cNvPr id="0" name=""/>
        <dsp:cNvSpPr/>
      </dsp:nvSpPr>
      <dsp:spPr>
        <a:xfrm>
          <a:off x="7508483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6680B-178B-4B8D-831E-79EB653855D5}">
      <dsp:nvSpPr>
        <dsp:cNvPr id="0" name=""/>
        <dsp:cNvSpPr/>
      </dsp:nvSpPr>
      <dsp:spPr>
        <a:xfrm>
          <a:off x="7621521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Key Distribution</a:t>
          </a:r>
        </a:p>
      </dsp:txBody>
      <dsp:txXfrm>
        <a:off x="7640442" y="2953148"/>
        <a:ext cx="979506" cy="6081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C6A1B-763D-42A8-8A3F-92A4AA98E135}">
      <dsp:nvSpPr>
        <dsp:cNvPr id="0" name=""/>
        <dsp:cNvSpPr/>
      </dsp:nvSpPr>
      <dsp:spPr>
        <a:xfrm>
          <a:off x="8154465" y="2029423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264490" y="85779"/>
              </a:lnTo>
              <a:lnTo>
                <a:pt x="26449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28BCD-D2D1-4F89-AE35-EAC627E30C9E}">
      <dsp:nvSpPr>
        <dsp:cNvPr id="0" name=""/>
        <dsp:cNvSpPr/>
      </dsp:nvSpPr>
      <dsp:spPr>
        <a:xfrm>
          <a:off x="7889975" y="2029423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264490" y="0"/>
              </a:moveTo>
              <a:lnTo>
                <a:pt x="26449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F6490-2C7A-405D-BDE3-CBB4BF9F7A51}">
      <dsp:nvSpPr>
        <dsp:cNvPr id="0" name=""/>
        <dsp:cNvSpPr/>
      </dsp:nvSpPr>
      <dsp:spPr>
        <a:xfrm>
          <a:off x="8108745" y="1628720"/>
          <a:ext cx="91440" cy="125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6BCEB-1CC1-4820-84AC-AC63453AF8AB}">
      <dsp:nvSpPr>
        <dsp:cNvPr id="0" name=""/>
        <dsp:cNvSpPr/>
      </dsp:nvSpPr>
      <dsp:spPr>
        <a:xfrm>
          <a:off x="4319355" y="1228018"/>
          <a:ext cx="383511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3835110" y="85779"/>
              </a:lnTo>
              <a:lnTo>
                <a:pt x="3835110" y="125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A9B06-5D03-4A6E-969C-15DB3E8D22D1}">
      <dsp:nvSpPr>
        <dsp:cNvPr id="0" name=""/>
        <dsp:cNvSpPr/>
      </dsp:nvSpPr>
      <dsp:spPr>
        <a:xfrm>
          <a:off x="7096504" y="2029423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264490" y="85779"/>
              </a:lnTo>
              <a:lnTo>
                <a:pt x="26449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0126E-F0EB-4631-B68C-4128B10E9F68}">
      <dsp:nvSpPr>
        <dsp:cNvPr id="0" name=""/>
        <dsp:cNvSpPr/>
      </dsp:nvSpPr>
      <dsp:spPr>
        <a:xfrm>
          <a:off x="6832013" y="2029423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264490" y="0"/>
              </a:moveTo>
              <a:lnTo>
                <a:pt x="26449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70461-67F6-4D5C-AA74-8EDBFB8B7E6C}">
      <dsp:nvSpPr>
        <dsp:cNvPr id="0" name=""/>
        <dsp:cNvSpPr/>
      </dsp:nvSpPr>
      <dsp:spPr>
        <a:xfrm>
          <a:off x="6435278" y="1628720"/>
          <a:ext cx="661225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661225" y="85779"/>
              </a:lnTo>
              <a:lnTo>
                <a:pt x="661225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0F52D-9690-45D1-B790-136BAC851FE0}">
      <dsp:nvSpPr>
        <dsp:cNvPr id="0" name=""/>
        <dsp:cNvSpPr/>
      </dsp:nvSpPr>
      <dsp:spPr>
        <a:xfrm>
          <a:off x="5774052" y="2029423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528980" y="85779"/>
              </a:lnTo>
              <a:lnTo>
                <a:pt x="52898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49637-A55F-4261-AED4-0CAEAACE09A7}">
      <dsp:nvSpPr>
        <dsp:cNvPr id="0" name=""/>
        <dsp:cNvSpPr/>
      </dsp:nvSpPr>
      <dsp:spPr>
        <a:xfrm>
          <a:off x="5728332" y="2029423"/>
          <a:ext cx="91440" cy="125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A5A0F-FE6B-4B04-B067-1CF66449F4EA}">
      <dsp:nvSpPr>
        <dsp:cNvPr id="0" name=""/>
        <dsp:cNvSpPr/>
      </dsp:nvSpPr>
      <dsp:spPr>
        <a:xfrm>
          <a:off x="5245071" y="2029423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528980" y="0"/>
              </a:moveTo>
              <a:lnTo>
                <a:pt x="52898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DD978-4471-461E-8B38-183F26C6AA39}">
      <dsp:nvSpPr>
        <dsp:cNvPr id="0" name=""/>
        <dsp:cNvSpPr/>
      </dsp:nvSpPr>
      <dsp:spPr>
        <a:xfrm>
          <a:off x="5774052" y="1628720"/>
          <a:ext cx="661225" cy="125873"/>
        </a:xfrm>
        <a:custGeom>
          <a:avLst/>
          <a:gdLst/>
          <a:ahLst/>
          <a:cxnLst/>
          <a:rect l="0" t="0" r="0" b="0"/>
          <a:pathLst>
            <a:path>
              <a:moveTo>
                <a:pt x="661225" y="0"/>
              </a:moveTo>
              <a:lnTo>
                <a:pt x="661225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6B4A6-EE5D-423A-8AF8-94E5CE7EEDDA}">
      <dsp:nvSpPr>
        <dsp:cNvPr id="0" name=""/>
        <dsp:cNvSpPr/>
      </dsp:nvSpPr>
      <dsp:spPr>
        <a:xfrm>
          <a:off x="4319355" y="1228018"/>
          <a:ext cx="2115922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2115922" y="85779"/>
              </a:lnTo>
              <a:lnTo>
                <a:pt x="2115922" y="125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AB906-B4C4-4A01-9FD7-2BC9243105C2}">
      <dsp:nvSpPr>
        <dsp:cNvPr id="0" name=""/>
        <dsp:cNvSpPr/>
      </dsp:nvSpPr>
      <dsp:spPr>
        <a:xfrm>
          <a:off x="4716090" y="1628720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528980" y="85779"/>
              </a:lnTo>
              <a:lnTo>
                <a:pt x="52898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C8434-E2A9-41D6-970A-B6AC6D4D64C8}">
      <dsp:nvSpPr>
        <dsp:cNvPr id="0" name=""/>
        <dsp:cNvSpPr/>
      </dsp:nvSpPr>
      <dsp:spPr>
        <a:xfrm>
          <a:off x="4670370" y="1628720"/>
          <a:ext cx="91440" cy="125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5F11B-EB4B-4C21-BC68-08DC4096CC0B}">
      <dsp:nvSpPr>
        <dsp:cNvPr id="0" name=""/>
        <dsp:cNvSpPr/>
      </dsp:nvSpPr>
      <dsp:spPr>
        <a:xfrm>
          <a:off x="4187110" y="2029423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528980" y="85779"/>
              </a:lnTo>
              <a:lnTo>
                <a:pt x="52898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3E931-8C66-4E99-89C3-8310B48C7CDC}">
      <dsp:nvSpPr>
        <dsp:cNvPr id="0" name=""/>
        <dsp:cNvSpPr/>
      </dsp:nvSpPr>
      <dsp:spPr>
        <a:xfrm>
          <a:off x="4141390" y="2029423"/>
          <a:ext cx="91440" cy="125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E1797-A4E5-4788-8A52-3C93B8236E3E}">
      <dsp:nvSpPr>
        <dsp:cNvPr id="0" name=""/>
        <dsp:cNvSpPr/>
      </dsp:nvSpPr>
      <dsp:spPr>
        <a:xfrm>
          <a:off x="3658129" y="2029423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528980" y="0"/>
              </a:moveTo>
              <a:lnTo>
                <a:pt x="52898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1D261-0A46-4642-B622-DC3DEFC55C3B}">
      <dsp:nvSpPr>
        <dsp:cNvPr id="0" name=""/>
        <dsp:cNvSpPr/>
      </dsp:nvSpPr>
      <dsp:spPr>
        <a:xfrm>
          <a:off x="4187110" y="1628720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528980" y="0"/>
              </a:moveTo>
              <a:lnTo>
                <a:pt x="52898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70C50-61C4-476A-A134-3BD3E9F7FCEB}">
      <dsp:nvSpPr>
        <dsp:cNvPr id="0" name=""/>
        <dsp:cNvSpPr/>
      </dsp:nvSpPr>
      <dsp:spPr>
        <a:xfrm>
          <a:off x="4319355" y="1228018"/>
          <a:ext cx="396735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396735" y="85779"/>
              </a:lnTo>
              <a:lnTo>
                <a:pt x="396735" y="125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24ED9-A384-41D6-94DE-05EFE328FD90}">
      <dsp:nvSpPr>
        <dsp:cNvPr id="0" name=""/>
        <dsp:cNvSpPr/>
      </dsp:nvSpPr>
      <dsp:spPr>
        <a:xfrm>
          <a:off x="2600168" y="2029423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528980" y="85779"/>
              </a:lnTo>
              <a:lnTo>
                <a:pt x="52898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73CA7-22CC-4D34-866C-A7A885E9B748}">
      <dsp:nvSpPr>
        <dsp:cNvPr id="0" name=""/>
        <dsp:cNvSpPr/>
      </dsp:nvSpPr>
      <dsp:spPr>
        <a:xfrm>
          <a:off x="2554448" y="2029423"/>
          <a:ext cx="91440" cy="125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18CAA-8E28-4781-BFC3-B051C2903BF9}">
      <dsp:nvSpPr>
        <dsp:cNvPr id="0" name=""/>
        <dsp:cNvSpPr/>
      </dsp:nvSpPr>
      <dsp:spPr>
        <a:xfrm>
          <a:off x="2071187" y="2029423"/>
          <a:ext cx="528980" cy="125873"/>
        </a:xfrm>
        <a:custGeom>
          <a:avLst/>
          <a:gdLst/>
          <a:ahLst/>
          <a:cxnLst/>
          <a:rect l="0" t="0" r="0" b="0"/>
          <a:pathLst>
            <a:path>
              <a:moveTo>
                <a:pt x="528980" y="0"/>
              </a:moveTo>
              <a:lnTo>
                <a:pt x="52898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5C9CD-4255-4A05-BDFE-CB2C36E5CBF8}">
      <dsp:nvSpPr>
        <dsp:cNvPr id="0" name=""/>
        <dsp:cNvSpPr/>
      </dsp:nvSpPr>
      <dsp:spPr>
        <a:xfrm>
          <a:off x="1938942" y="1628720"/>
          <a:ext cx="661225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661225" y="85779"/>
              </a:lnTo>
              <a:lnTo>
                <a:pt x="661225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878FB-7F7F-485B-A472-00DD64AA2D13}">
      <dsp:nvSpPr>
        <dsp:cNvPr id="0" name=""/>
        <dsp:cNvSpPr/>
      </dsp:nvSpPr>
      <dsp:spPr>
        <a:xfrm>
          <a:off x="1806696" y="1628720"/>
          <a:ext cx="132245" cy="125873"/>
        </a:xfrm>
        <a:custGeom>
          <a:avLst/>
          <a:gdLst/>
          <a:ahLst/>
          <a:cxnLst/>
          <a:rect l="0" t="0" r="0" b="0"/>
          <a:pathLst>
            <a:path>
              <a:moveTo>
                <a:pt x="132245" y="0"/>
              </a:moveTo>
              <a:lnTo>
                <a:pt x="132245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7EC38-CBF8-4269-A11A-C63E0AED0293}">
      <dsp:nvSpPr>
        <dsp:cNvPr id="0" name=""/>
        <dsp:cNvSpPr/>
      </dsp:nvSpPr>
      <dsp:spPr>
        <a:xfrm>
          <a:off x="1277716" y="2029423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264490" y="85779"/>
              </a:lnTo>
              <a:lnTo>
                <a:pt x="26449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F3075-6911-4243-A15E-6DBE1B41BB28}">
      <dsp:nvSpPr>
        <dsp:cNvPr id="0" name=""/>
        <dsp:cNvSpPr/>
      </dsp:nvSpPr>
      <dsp:spPr>
        <a:xfrm>
          <a:off x="1013225" y="2029423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264490" y="0"/>
              </a:moveTo>
              <a:lnTo>
                <a:pt x="26449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F2BB4-22A3-4E28-A114-93D16082392F}">
      <dsp:nvSpPr>
        <dsp:cNvPr id="0" name=""/>
        <dsp:cNvSpPr/>
      </dsp:nvSpPr>
      <dsp:spPr>
        <a:xfrm>
          <a:off x="1277716" y="1628720"/>
          <a:ext cx="661225" cy="125873"/>
        </a:xfrm>
        <a:custGeom>
          <a:avLst/>
          <a:gdLst/>
          <a:ahLst/>
          <a:cxnLst/>
          <a:rect l="0" t="0" r="0" b="0"/>
          <a:pathLst>
            <a:path>
              <a:moveTo>
                <a:pt x="661225" y="0"/>
              </a:moveTo>
              <a:lnTo>
                <a:pt x="661225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D5217-C873-4BF0-8640-0D3AFF8A01B2}">
      <dsp:nvSpPr>
        <dsp:cNvPr id="0" name=""/>
        <dsp:cNvSpPr/>
      </dsp:nvSpPr>
      <dsp:spPr>
        <a:xfrm>
          <a:off x="1938942" y="1228018"/>
          <a:ext cx="2380413" cy="125873"/>
        </a:xfrm>
        <a:custGeom>
          <a:avLst/>
          <a:gdLst/>
          <a:ahLst/>
          <a:cxnLst/>
          <a:rect l="0" t="0" r="0" b="0"/>
          <a:pathLst>
            <a:path>
              <a:moveTo>
                <a:pt x="2380413" y="0"/>
              </a:moveTo>
              <a:lnTo>
                <a:pt x="2380413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DEC8B-E499-4016-82F4-46B45DB68E9F}">
      <dsp:nvSpPr>
        <dsp:cNvPr id="0" name=""/>
        <dsp:cNvSpPr/>
      </dsp:nvSpPr>
      <dsp:spPr>
        <a:xfrm>
          <a:off x="484245" y="1628720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79"/>
              </a:lnTo>
              <a:lnTo>
                <a:pt x="264490" y="85779"/>
              </a:lnTo>
              <a:lnTo>
                <a:pt x="26449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AF6F8-8C61-4701-913D-EA9C7F2E7706}">
      <dsp:nvSpPr>
        <dsp:cNvPr id="0" name=""/>
        <dsp:cNvSpPr/>
      </dsp:nvSpPr>
      <dsp:spPr>
        <a:xfrm>
          <a:off x="219754" y="1628720"/>
          <a:ext cx="264490" cy="125873"/>
        </a:xfrm>
        <a:custGeom>
          <a:avLst/>
          <a:gdLst/>
          <a:ahLst/>
          <a:cxnLst/>
          <a:rect l="0" t="0" r="0" b="0"/>
          <a:pathLst>
            <a:path>
              <a:moveTo>
                <a:pt x="264490" y="0"/>
              </a:moveTo>
              <a:lnTo>
                <a:pt x="26449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994B-1D67-4650-B0D2-0D7E27429F29}">
      <dsp:nvSpPr>
        <dsp:cNvPr id="0" name=""/>
        <dsp:cNvSpPr/>
      </dsp:nvSpPr>
      <dsp:spPr>
        <a:xfrm>
          <a:off x="484245" y="1228018"/>
          <a:ext cx="3835110" cy="125873"/>
        </a:xfrm>
        <a:custGeom>
          <a:avLst/>
          <a:gdLst/>
          <a:ahLst/>
          <a:cxnLst/>
          <a:rect l="0" t="0" r="0" b="0"/>
          <a:pathLst>
            <a:path>
              <a:moveTo>
                <a:pt x="3835110" y="0"/>
              </a:moveTo>
              <a:lnTo>
                <a:pt x="3835110" y="85779"/>
              </a:lnTo>
              <a:lnTo>
                <a:pt x="0" y="85779"/>
              </a:lnTo>
              <a:lnTo>
                <a:pt x="0" y="125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4972E-94E2-4CF8-83F8-7C5695D4E7BE}">
      <dsp:nvSpPr>
        <dsp:cNvPr id="0" name=""/>
        <dsp:cNvSpPr/>
      </dsp:nvSpPr>
      <dsp:spPr>
        <a:xfrm>
          <a:off x="4102954" y="953188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D13ED-C78C-4EA2-ADFD-1CA5B5AB1DAA}">
      <dsp:nvSpPr>
        <dsp:cNvPr id="0" name=""/>
        <dsp:cNvSpPr/>
      </dsp:nvSpPr>
      <dsp:spPr>
        <a:xfrm>
          <a:off x="4151043" y="998873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Security</a:t>
          </a:r>
          <a:endParaRPr lang="en-US" sz="500" kern="1200" dirty="0"/>
        </a:p>
      </dsp:txBody>
      <dsp:txXfrm>
        <a:off x="4159092" y="1006922"/>
        <a:ext cx="416704" cy="258731"/>
      </dsp:txXfrm>
    </dsp:sp>
    <dsp:sp modelId="{4C77108A-482A-4F78-BDAD-40BAE8FF1307}">
      <dsp:nvSpPr>
        <dsp:cNvPr id="0" name=""/>
        <dsp:cNvSpPr/>
      </dsp:nvSpPr>
      <dsp:spPr>
        <a:xfrm>
          <a:off x="267843" y="1353891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4E522-BF63-4FFF-9111-CA193E0E4601}">
      <dsp:nvSpPr>
        <dsp:cNvPr id="0" name=""/>
        <dsp:cNvSpPr/>
      </dsp:nvSpPr>
      <dsp:spPr>
        <a:xfrm>
          <a:off x="315933" y="1399576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Introductory Concepts</a:t>
          </a:r>
          <a:endParaRPr lang="en-US" sz="500" kern="1200" dirty="0"/>
        </a:p>
      </dsp:txBody>
      <dsp:txXfrm>
        <a:off x="323982" y="1407625"/>
        <a:ext cx="416704" cy="258731"/>
      </dsp:txXfrm>
    </dsp:sp>
    <dsp:sp modelId="{032EDC0D-AC91-4C47-981A-FD7DBBDA554A}">
      <dsp:nvSpPr>
        <dsp:cNvPr id="0" name=""/>
        <dsp:cNvSpPr/>
      </dsp:nvSpPr>
      <dsp:spPr>
        <a:xfrm>
          <a:off x="3353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44DB0-40C8-4D37-B5E4-2C44595CFD45}">
      <dsp:nvSpPr>
        <dsp:cNvPr id="0" name=""/>
        <dsp:cNvSpPr/>
      </dsp:nvSpPr>
      <dsp:spPr>
        <a:xfrm>
          <a:off x="51442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Security threats</a:t>
          </a:r>
          <a:endParaRPr lang="en-US" sz="500" kern="1200" dirty="0"/>
        </a:p>
      </dsp:txBody>
      <dsp:txXfrm>
        <a:off x="59491" y="1808328"/>
        <a:ext cx="416704" cy="258731"/>
      </dsp:txXfrm>
    </dsp:sp>
    <dsp:sp modelId="{C3ADCA75-5238-41B7-B781-D56703D96084}">
      <dsp:nvSpPr>
        <dsp:cNvPr id="0" name=""/>
        <dsp:cNvSpPr/>
      </dsp:nvSpPr>
      <dsp:spPr>
        <a:xfrm>
          <a:off x="532334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3C2AC-264D-4318-8365-A6314494FE3D}">
      <dsp:nvSpPr>
        <dsp:cNvPr id="0" name=""/>
        <dsp:cNvSpPr/>
      </dsp:nvSpPr>
      <dsp:spPr>
        <a:xfrm>
          <a:off x="580423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Policy and Mechanisms</a:t>
          </a:r>
          <a:endParaRPr lang="en-US" sz="500" kern="1200" dirty="0"/>
        </a:p>
      </dsp:txBody>
      <dsp:txXfrm>
        <a:off x="588472" y="1808328"/>
        <a:ext cx="416704" cy="258731"/>
      </dsp:txXfrm>
    </dsp:sp>
    <dsp:sp modelId="{E735A08D-60EF-481D-A71C-93643F864B18}">
      <dsp:nvSpPr>
        <dsp:cNvPr id="0" name=""/>
        <dsp:cNvSpPr/>
      </dsp:nvSpPr>
      <dsp:spPr>
        <a:xfrm>
          <a:off x="1722540" y="1353891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90864-A2B5-4D49-9D39-CDE1D9719B0F}">
      <dsp:nvSpPr>
        <dsp:cNvPr id="0" name=""/>
        <dsp:cNvSpPr/>
      </dsp:nvSpPr>
      <dsp:spPr>
        <a:xfrm>
          <a:off x="1770630" y="1399576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Cryptographic Systems</a:t>
          </a:r>
          <a:endParaRPr lang="en-US" sz="500" kern="1200" dirty="0"/>
        </a:p>
      </dsp:txBody>
      <dsp:txXfrm>
        <a:off x="1778679" y="1407625"/>
        <a:ext cx="416704" cy="258731"/>
      </dsp:txXfrm>
    </dsp:sp>
    <dsp:sp modelId="{191D28F8-F7A4-447E-8E26-C32460F8843A}">
      <dsp:nvSpPr>
        <dsp:cNvPr id="0" name=""/>
        <dsp:cNvSpPr/>
      </dsp:nvSpPr>
      <dsp:spPr>
        <a:xfrm>
          <a:off x="1061314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F6BA9-F702-4E33-9E86-52351D9F9EB7}">
      <dsp:nvSpPr>
        <dsp:cNvPr id="0" name=""/>
        <dsp:cNvSpPr/>
      </dsp:nvSpPr>
      <dsp:spPr>
        <a:xfrm>
          <a:off x="1109404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Types of systems</a:t>
          </a:r>
          <a:endParaRPr lang="en-US" sz="500" kern="1200" dirty="0"/>
        </a:p>
      </dsp:txBody>
      <dsp:txXfrm>
        <a:off x="1117453" y="1808328"/>
        <a:ext cx="416704" cy="258731"/>
      </dsp:txXfrm>
    </dsp:sp>
    <dsp:sp modelId="{6D067561-1370-4C11-9304-752DACF9F99E}">
      <dsp:nvSpPr>
        <dsp:cNvPr id="0" name=""/>
        <dsp:cNvSpPr/>
      </dsp:nvSpPr>
      <dsp:spPr>
        <a:xfrm>
          <a:off x="796824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7BF23-AE89-49EB-9287-912028AEF859}">
      <dsp:nvSpPr>
        <dsp:cNvPr id="0" name=""/>
        <dsp:cNvSpPr/>
      </dsp:nvSpPr>
      <dsp:spPr>
        <a:xfrm>
          <a:off x="844913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Symmetric systems</a:t>
          </a:r>
          <a:endParaRPr lang="en-US" sz="500" kern="1200" dirty="0"/>
        </a:p>
      </dsp:txBody>
      <dsp:txXfrm>
        <a:off x="852962" y="2209030"/>
        <a:ext cx="416704" cy="258731"/>
      </dsp:txXfrm>
    </dsp:sp>
    <dsp:sp modelId="{C2740812-4839-4D89-9065-CFD1527F61AF}">
      <dsp:nvSpPr>
        <dsp:cNvPr id="0" name=""/>
        <dsp:cNvSpPr/>
      </dsp:nvSpPr>
      <dsp:spPr>
        <a:xfrm>
          <a:off x="1325805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6CC3F-6C30-4D1B-A100-EE7016DCC31F}">
      <dsp:nvSpPr>
        <dsp:cNvPr id="0" name=""/>
        <dsp:cNvSpPr/>
      </dsp:nvSpPr>
      <dsp:spPr>
        <a:xfrm>
          <a:off x="1373894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Public-key systems</a:t>
          </a:r>
          <a:endParaRPr lang="en-US" sz="500" kern="1200" dirty="0"/>
        </a:p>
      </dsp:txBody>
      <dsp:txXfrm>
        <a:off x="1381943" y="2209030"/>
        <a:ext cx="416704" cy="258731"/>
      </dsp:txXfrm>
    </dsp:sp>
    <dsp:sp modelId="{69156C74-FD12-48C3-AF76-D21C8D83D668}">
      <dsp:nvSpPr>
        <dsp:cNvPr id="0" name=""/>
        <dsp:cNvSpPr/>
      </dsp:nvSpPr>
      <dsp:spPr>
        <a:xfrm>
          <a:off x="1590295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4DFEE-DA4B-4596-A1AC-1E7C135AB53C}">
      <dsp:nvSpPr>
        <dsp:cNvPr id="0" name=""/>
        <dsp:cNvSpPr/>
      </dsp:nvSpPr>
      <dsp:spPr>
        <a:xfrm>
          <a:off x="1638384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Cryptographic hash functions</a:t>
          </a:r>
          <a:endParaRPr lang="en-US" sz="500" kern="1200" dirty="0"/>
        </a:p>
      </dsp:txBody>
      <dsp:txXfrm>
        <a:off x="1646433" y="1808328"/>
        <a:ext cx="416704" cy="258731"/>
      </dsp:txXfrm>
    </dsp:sp>
    <dsp:sp modelId="{5DF11145-764F-4D6E-8D6C-96770EBADB6C}">
      <dsp:nvSpPr>
        <dsp:cNvPr id="0" name=""/>
        <dsp:cNvSpPr/>
      </dsp:nvSpPr>
      <dsp:spPr>
        <a:xfrm>
          <a:off x="2383766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023B2-78F3-4851-87FB-8EA3EF0B1346}">
      <dsp:nvSpPr>
        <dsp:cNvPr id="0" name=""/>
        <dsp:cNvSpPr/>
      </dsp:nvSpPr>
      <dsp:spPr>
        <a:xfrm>
          <a:off x="2431855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Protocols</a:t>
          </a:r>
          <a:endParaRPr lang="en-US" sz="500" kern="1200" dirty="0"/>
        </a:p>
      </dsp:txBody>
      <dsp:txXfrm>
        <a:off x="2439904" y="1808328"/>
        <a:ext cx="416704" cy="258731"/>
      </dsp:txXfrm>
    </dsp:sp>
    <dsp:sp modelId="{1DB000B0-9BF9-4F36-A4DE-143CC57F47C8}">
      <dsp:nvSpPr>
        <dsp:cNvPr id="0" name=""/>
        <dsp:cNvSpPr/>
      </dsp:nvSpPr>
      <dsp:spPr>
        <a:xfrm>
          <a:off x="1854786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11EBD-D8FF-4414-ADCC-4F049E7A5D2A}">
      <dsp:nvSpPr>
        <dsp:cNvPr id="0" name=""/>
        <dsp:cNvSpPr/>
      </dsp:nvSpPr>
      <dsp:spPr>
        <a:xfrm>
          <a:off x="1902875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DES</a:t>
          </a:r>
          <a:endParaRPr lang="en-US" sz="500" kern="1200" dirty="0"/>
        </a:p>
      </dsp:txBody>
      <dsp:txXfrm>
        <a:off x="1910924" y="2209030"/>
        <a:ext cx="416704" cy="258731"/>
      </dsp:txXfrm>
    </dsp:sp>
    <dsp:sp modelId="{3DDF58EC-1416-4A0D-AD71-9A6627E7CB25}">
      <dsp:nvSpPr>
        <dsp:cNvPr id="0" name=""/>
        <dsp:cNvSpPr/>
      </dsp:nvSpPr>
      <dsp:spPr>
        <a:xfrm>
          <a:off x="2383766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3D4C5-9FF9-43B3-917F-C2E639DE09F1}">
      <dsp:nvSpPr>
        <dsp:cNvPr id="0" name=""/>
        <dsp:cNvSpPr/>
      </dsp:nvSpPr>
      <dsp:spPr>
        <a:xfrm>
          <a:off x="2431855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RSA</a:t>
          </a:r>
          <a:endParaRPr lang="en-US" sz="500" kern="1200" dirty="0"/>
        </a:p>
      </dsp:txBody>
      <dsp:txXfrm>
        <a:off x="2439904" y="2209030"/>
        <a:ext cx="416704" cy="258731"/>
      </dsp:txXfrm>
    </dsp:sp>
    <dsp:sp modelId="{C54411DC-1975-4637-80D2-A6BF16E63FA0}">
      <dsp:nvSpPr>
        <dsp:cNvPr id="0" name=""/>
        <dsp:cNvSpPr/>
      </dsp:nvSpPr>
      <dsp:spPr>
        <a:xfrm>
          <a:off x="2912747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343A7-1190-4B05-952C-4EEDD0A9C29B}">
      <dsp:nvSpPr>
        <dsp:cNvPr id="0" name=""/>
        <dsp:cNvSpPr/>
      </dsp:nvSpPr>
      <dsp:spPr>
        <a:xfrm>
          <a:off x="2960836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Hybrid</a:t>
          </a:r>
          <a:endParaRPr lang="en-US" sz="500" kern="1200" dirty="0"/>
        </a:p>
      </dsp:txBody>
      <dsp:txXfrm>
        <a:off x="2968885" y="2209030"/>
        <a:ext cx="416704" cy="258731"/>
      </dsp:txXfrm>
    </dsp:sp>
    <dsp:sp modelId="{2CCA1B10-CC73-438B-B336-A67B533BB2DD}">
      <dsp:nvSpPr>
        <dsp:cNvPr id="0" name=""/>
        <dsp:cNvSpPr/>
      </dsp:nvSpPr>
      <dsp:spPr>
        <a:xfrm>
          <a:off x="4499689" y="1353891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6A4AA-561E-44A8-BF86-ADD1A70C0164}">
      <dsp:nvSpPr>
        <dsp:cNvPr id="0" name=""/>
        <dsp:cNvSpPr/>
      </dsp:nvSpPr>
      <dsp:spPr>
        <a:xfrm>
          <a:off x="4547778" y="1399576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Secure Channels</a:t>
          </a:r>
          <a:endParaRPr lang="en-US" sz="500" kern="1200" dirty="0"/>
        </a:p>
      </dsp:txBody>
      <dsp:txXfrm>
        <a:off x="4555827" y="1407625"/>
        <a:ext cx="416704" cy="258731"/>
      </dsp:txXfrm>
    </dsp:sp>
    <dsp:sp modelId="{644D0489-4D27-43D7-8511-18DA0267DA3F}">
      <dsp:nvSpPr>
        <dsp:cNvPr id="0" name=""/>
        <dsp:cNvSpPr/>
      </dsp:nvSpPr>
      <dsp:spPr>
        <a:xfrm>
          <a:off x="3970709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3F181-10FF-4267-BF1C-DC0A0D98DC96}">
      <dsp:nvSpPr>
        <dsp:cNvPr id="0" name=""/>
        <dsp:cNvSpPr/>
      </dsp:nvSpPr>
      <dsp:spPr>
        <a:xfrm>
          <a:off x="4018798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Authentication</a:t>
          </a:r>
          <a:endParaRPr lang="en-US" sz="500" kern="1200" dirty="0"/>
        </a:p>
      </dsp:txBody>
      <dsp:txXfrm>
        <a:off x="4026847" y="1808328"/>
        <a:ext cx="416704" cy="258731"/>
      </dsp:txXfrm>
    </dsp:sp>
    <dsp:sp modelId="{F2C1636C-8155-4C53-BD4F-80822ED4981B}">
      <dsp:nvSpPr>
        <dsp:cNvPr id="0" name=""/>
        <dsp:cNvSpPr/>
      </dsp:nvSpPr>
      <dsp:spPr>
        <a:xfrm>
          <a:off x="3441728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AAE0F-3D0D-43A6-961D-467FE7D9D0F5}">
      <dsp:nvSpPr>
        <dsp:cNvPr id="0" name=""/>
        <dsp:cNvSpPr/>
      </dsp:nvSpPr>
      <dsp:spPr>
        <a:xfrm>
          <a:off x="3489817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Shared Secret Key based Authentication</a:t>
          </a:r>
          <a:endParaRPr lang="en-US" sz="500" kern="1200" dirty="0"/>
        </a:p>
      </dsp:txBody>
      <dsp:txXfrm>
        <a:off x="3497866" y="2209030"/>
        <a:ext cx="416704" cy="258731"/>
      </dsp:txXfrm>
    </dsp:sp>
    <dsp:sp modelId="{328ED438-68F6-45CB-B63F-AFCB413C9DB7}">
      <dsp:nvSpPr>
        <dsp:cNvPr id="0" name=""/>
        <dsp:cNvSpPr/>
      </dsp:nvSpPr>
      <dsp:spPr>
        <a:xfrm>
          <a:off x="3970709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43ED2-542B-4B81-91FC-30DF7954DEC5}">
      <dsp:nvSpPr>
        <dsp:cNvPr id="0" name=""/>
        <dsp:cNvSpPr/>
      </dsp:nvSpPr>
      <dsp:spPr>
        <a:xfrm>
          <a:off x="4018798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Authentication using a Key Distribution Center</a:t>
          </a:r>
          <a:endParaRPr lang="en-US" sz="500" kern="1200" dirty="0"/>
        </a:p>
      </dsp:txBody>
      <dsp:txXfrm>
        <a:off x="4026847" y="2209030"/>
        <a:ext cx="416704" cy="258731"/>
      </dsp:txXfrm>
    </dsp:sp>
    <dsp:sp modelId="{6D216FFE-80AB-4532-864C-6DB2A97D7D12}">
      <dsp:nvSpPr>
        <dsp:cNvPr id="0" name=""/>
        <dsp:cNvSpPr/>
      </dsp:nvSpPr>
      <dsp:spPr>
        <a:xfrm>
          <a:off x="4499689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1169A-F78A-4335-B213-BE5B97888764}">
      <dsp:nvSpPr>
        <dsp:cNvPr id="0" name=""/>
        <dsp:cNvSpPr/>
      </dsp:nvSpPr>
      <dsp:spPr>
        <a:xfrm>
          <a:off x="4547778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Authentication using Public-key Cryptography</a:t>
          </a:r>
          <a:endParaRPr lang="en-US" sz="500" kern="1200" dirty="0"/>
        </a:p>
      </dsp:txBody>
      <dsp:txXfrm>
        <a:off x="4555827" y="2209030"/>
        <a:ext cx="416704" cy="258731"/>
      </dsp:txXfrm>
    </dsp:sp>
    <dsp:sp modelId="{12AF1370-E391-43C7-BF57-FF562DD49403}">
      <dsp:nvSpPr>
        <dsp:cNvPr id="0" name=""/>
        <dsp:cNvSpPr/>
      </dsp:nvSpPr>
      <dsp:spPr>
        <a:xfrm>
          <a:off x="4499689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4692E-0489-4C24-8660-68C3CD552CA9}">
      <dsp:nvSpPr>
        <dsp:cNvPr id="0" name=""/>
        <dsp:cNvSpPr/>
      </dsp:nvSpPr>
      <dsp:spPr>
        <a:xfrm>
          <a:off x="4547778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Message Integrity and Confidentiality</a:t>
          </a:r>
          <a:endParaRPr lang="en-US" sz="500" kern="1200" dirty="0"/>
        </a:p>
      </dsp:txBody>
      <dsp:txXfrm>
        <a:off x="4555827" y="1808328"/>
        <a:ext cx="416704" cy="258731"/>
      </dsp:txXfrm>
    </dsp:sp>
    <dsp:sp modelId="{F4BCE6C1-A789-4E72-AFBA-124D809A62FC}">
      <dsp:nvSpPr>
        <dsp:cNvPr id="0" name=""/>
        <dsp:cNvSpPr/>
      </dsp:nvSpPr>
      <dsp:spPr>
        <a:xfrm>
          <a:off x="5028670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77B05-D923-4A92-92A6-A9E181642829}">
      <dsp:nvSpPr>
        <dsp:cNvPr id="0" name=""/>
        <dsp:cNvSpPr/>
      </dsp:nvSpPr>
      <dsp:spPr>
        <a:xfrm>
          <a:off x="5076759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Secure Group Communication</a:t>
          </a:r>
          <a:endParaRPr lang="en-US" sz="500" kern="1200" dirty="0"/>
        </a:p>
      </dsp:txBody>
      <dsp:txXfrm>
        <a:off x="5084808" y="1808328"/>
        <a:ext cx="416704" cy="258731"/>
      </dsp:txXfrm>
    </dsp:sp>
    <dsp:sp modelId="{A43D831E-3F2C-4058-855E-D113E0B8B342}">
      <dsp:nvSpPr>
        <dsp:cNvPr id="0" name=""/>
        <dsp:cNvSpPr/>
      </dsp:nvSpPr>
      <dsp:spPr>
        <a:xfrm>
          <a:off x="6218877" y="1353891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9D615-1AA3-4910-9593-1BF81184BE7F}">
      <dsp:nvSpPr>
        <dsp:cNvPr id="0" name=""/>
        <dsp:cNvSpPr/>
      </dsp:nvSpPr>
      <dsp:spPr>
        <a:xfrm>
          <a:off x="6266966" y="1399576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Access Control</a:t>
          </a:r>
          <a:endParaRPr lang="en-US" sz="500" kern="1200" dirty="0"/>
        </a:p>
      </dsp:txBody>
      <dsp:txXfrm>
        <a:off x="6275015" y="1407625"/>
        <a:ext cx="416704" cy="258731"/>
      </dsp:txXfrm>
    </dsp:sp>
    <dsp:sp modelId="{9CA78ED4-AA72-4F1F-B056-79E41888FB2F}">
      <dsp:nvSpPr>
        <dsp:cNvPr id="0" name=""/>
        <dsp:cNvSpPr/>
      </dsp:nvSpPr>
      <dsp:spPr>
        <a:xfrm>
          <a:off x="5557651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0E2B3-42BF-4D72-B635-2C02900F3388}">
      <dsp:nvSpPr>
        <dsp:cNvPr id="0" name=""/>
        <dsp:cNvSpPr/>
      </dsp:nvSpPr>
      <dsp:spPr>
        <a:xfrm>
          <a:off x="5605740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General Access Control Issues</a:t>
          </a:r>
          <a:endParaRPr lang="en-US" sz="500" kern="1200" dirty="0"/>
        </a:p>
      </dsp:txBody>
      <dsp:txXfrm>
        <a:off x="5613789" y="1808328"/>
        <a:ext cx="416704" cy="258731"/>
      </dsp:txXfrm>
    </dsp:sp>
    <dsp:sp modelId="{C6E2C5E7-7348-4554-827C-2CA0169ED952}">
      <dsp:nvSpPr>
        <dsp:cNvPr id="0" name=""/>
        <dsp:cNvSpPr/>
      </dsp:nvSpPr>
      <dsp:spPr>
        <a:xfrm>
          <a:off x="5028670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B4A7F-5CFE-4131-97CE-BDD926CDCA99}">
      <dsp:nvSpPr>
        <dsp:cNvPr id="0" name=""/>
        <dsp:cNvSpPr/>
      </dsp:nvSpPr>
      <dsp:spPr>
        <a:xfrm>
          <a:off x="5076759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Access Control Matrix</a:t>
          </a:r>
          <a:endParaRPr lang="en-US" sz="500" kern="1200" dirty="0"/>
        </a:p>
      </dsp:txBody>
      <dsp:txXfrm>
        <a:off x="5084808" y="2209030"/>
        <a:ext cx="416704" cy="258731"/>
      </dsp:txXfrm>
    </dsp:sp>
    <dsp:sp modelId="{8749F34D-B008-4341-B2EC-89C2ACF0347B}">
      <dsp:nvSpPr>
        <dsp:cNvPr id="0" name=""/>
        <dsp:cNvSpPr/>
      </dsp:nvSpPr>
      <dsp:spPr>
        <a:xfrm>
          <a:off x="5557651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12E58-EDBF-49C5-91F2-8F4B762BC865}">
      <dsp:nvSpPr>
        <dsp:cNvPr id="0" name=""/>
        <dsp:cNvSpPr/>
      </dsp:nvSpPr>
      <dsp:spPr>
        <a:xfrm>
          <a:off x="5605740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/>
            <a:t>Access Control List and Capabilities</a:t>
          </a:r>
        </a:p>
      </dsp:txBody>
      <dsp:txXfrm>
        <a:off x="5613789" y="2209030"/>
        <a:ext cx="416704" cy="258731"/>
      </dsp:txXfrm>
    </dsp:sp>
    <dsp:sp modelId="{30ABCC67-E0F1-4018-9371-EE9A4AF12118}">
      <dsp:nvSpPr>
        <dsp:cNvPr id="0" name=""/>
        <dsp:cNvSpPr/>
      </dsp:nvSpPr>
      <dsp:spPr>
        <a:xfrm>
          <a:off x="6086631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D76DB-B6BB-43D1-BF8A-9834405F1AE8}">
      <dsp:nvSpPr>
        <dsp:cNvPr id="0" name=""/>
        <dsp:cNvSpPr/>
      </dsp:nvSpPr>
      <dsp:spPr>
        <a:xfrm>
          <a:off x="6134721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/>
            <a:t>Protection Domains</a:t>
          </a:r>
        </a:p>
      </dsp:txBody>
      <dsp:txXfrm>
        <a:off x="6142770" y="2209030"/>
        <a:ext cx="416704" cy="258731"/>
      </dsp:txXfrm>
    </dsp:sp>
    <dsp:sp modelId="{DF75E2AF-A89C-485A-B3C6-44D420460420}">
      <dsp:nvSpPr>
        <dsp:cNvPr id="0" name=""/>
        <dsp:cNvSpPr/>
      </dsp:nvSpPr>
      <dsp:spPr>
        <a:xfrm>
          <a:off x="6880103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7BBDC-67C7-404B-97B5-E475DCE5EC8E}">
      <dsp:nvSpPr>
        <dsp:cNvPr id="0" name=""/>
        <dsp:cNvSpPr/>
      </dsp:nvSpPr>
      <dsp:spPr>
        <a:xfrm>
          <a:off x="6928192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Controlling outsider attacks</a:t>
          </a:r>
          <a:endParaRPr lang="en-US" sz="500" kern="1200" dirty="0"/>
        </a:p>
      </dsp:txBody>
      <dsp:txXfrm>
        <a:off x="6936241" y="1808328"/>
        <a:ext cx="416704" cy="258731"/>
      </dsp:txXfrm>
    </dsp:sp>
    <dsp:sp modelId="{76826850-38DB-4786-AEE8-449639550436}">
      <dsp:nvSpPr>
        <dsp:cNvPr id="0" name=""/>
        <dsp:cNvSpPr/>
      </dsp:nvSpPr>
      <dsp:spPr>
        <a:xfrm>
          <a:off x="6615612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D7290-3EDF-4ADB-8A48-D96FA6CA4967}">
      <dsp:nvSpPr>
        <dsp:cNvPr id="0" name=""/>
        <dsp:cNvSpPr/>
      </dsp:nvSpPr>
      <dsp:spPr>
        <a:xfrm>
          <a:off x="6663701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Firewalls</a:t>
          </a:r>
          <a:endParaRPr lang="en-US" sz="500" kern="1200" dirty="0"/>
        </a:p>
      </dsp:txBody>
      <dsp:txXfrm>
        <a:off x="6671750" y="2209030"/>
        <a:ext cx="416704" cy="258731"/>
      </dsp:txXfrm>
    </dsp:sp>
    <dsp:sp modelId="{0C047EBA-2E24-4B6A-9C09-161A20A89371}">
      <dsp:nvSpPr>
        <dsp:cNvPr id="0" name=""/>
        <dsp:cNvSpPr/>
      </dsp:nvSpPr>
      <dsp:spPr>
        <a:xfrm>
          <a:off x="7144593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63356-88F0-4F11-AACF-4D411ADD0FED}">
      <dsp:nvSpPr>
        <dsp:cNvPr id="0" name=""/>
        <dsp:cNvSpPr/>
      </dsp:nvSpPr>
      <dsp:spPr>
        <a:xfrm>
          <a:off x="7192682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Controlling </a:t>
          </a:r>
          <a:r>
            <a:rPr lang="en-US" sz="500" kern="1200" dirty="0" err="1" smtClean="0"/>
            <a:t>DoS</a:t>
          </a:r>
          <a:r>
            <a:rPr lang="en-US" sz="500" kern="1200" dirty="0" smtClean="0"/>
            <a:t> Attacks</a:t>
          </a:r>
          <a:endParaRPr lang="en-US" sz="500" kern="1200" dirty="0"/>
        </a:p>
      </dsp:txBody>
      <dsp:txXfrm>
        <a:off x="7200731" y="2209030"/>
        <a:ext cx="416704" cy="258731"/>
      </dsp:txXfrm>
    </dsp:sp>
    <dsp:sp modelId="{5CEB7406-0D44-4404-A9A8-4A851B04B83A}">
      <dsp:nvSpPr>
        <dsp:cNvPr id="0" name=""/>
        <dsp:cNvSpPr/>
      </dsp:nvSpPr>
      <dsp:spPr>
        <a:xfrm>
          <a:off x="7938064" y="1353891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B3AA8-216C-4880-8CD2-34B7F773A703}">
      <dsp:nvSpPr>
        <dsp:cNvPr id="0" name=""/>
        <dsp:cNvSpPr/>
      </dsp:nvSpPr>
      <dsp:spPr>
        <a:xfrm>
          <a:off x="7986153" y="1399576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Security Management</a:t>
          </a:r>
          <a:endParaRPr lang="en-US" sz="500" kern="1200" dirty="0"/>
        </a:p>
      </dsp:txBody>
      <dsp:txXfrm>
        <a:off x="7994202" y="1407625"/>
        <a:ext cx="416704" cy="258731"/>
      </dsp:txXfrm>
    </dsp:sp>
    <dsp:sp modelId="{2D0BB11D-9216-45BD-9D8E-9EB1D466ED7F}">
      <dsp:nvSpPr>
        <dsp:cNvPr id="0" name=""/>
        <dsp:cNvSpPr/>
      </dsp:nvSpPr>
      <dsp:spPr>
        <a:xfrm>
          <a:off x="7938064" y="1754594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47CD5-DF88-452C-9F5A-A4EF90A176B2}">
      <dsp:nvSpPr>
        <dsp:cNvPr id="0" name=""/>
        <dsp:cNvSpPr/>
      </dsp:nvSpPr>
      <dsp:spPr>
        <a:xfrm>
          <a:off x="7986153" y="1800279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Key Management</a:t>
          </a:r>
          <a:endParaRPr lang="en-US" sz="500" kern="1200" dirty="0"/>
        </a:p>
      </dsp:txBody>
      <dsp:txXfrm>
        <a:off x="7994202" y="1808328"/>
        <a:ext cx="416704" cy="258731"/>
      </dsp:txXfrm>
    </dsp:sp>
    <dsp:sp modelId="{5869520B-A6EC-4823-B442-2BC6A451D825}">
      <dsp:nvSpPr>
        <dsp:cNvPr id="0" name=""/>
        <dsp:cNvSpPr/>
      </dsp:nvSpPr>
      <dsp:spPr>
        <a:xfrm>
          <a:off x="7673574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44F9F-6F6B-49E2-8182-89E8504500E0}">
      <dsp:nvSpPr>
        <dsp:cNvPr id="0" name=""/>
        <dsp:cNvSpPr/>
      </dsp:nvSpPr>
      <dsp:spPr>
        <a:xfrm>
          <a:off x="7721663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/>
            <a:t>Key Generation</a:t>
          </a:r>
        </a:p>
      </dsp:txBody>
      <dsp:txXfrm>
        <a:off x="7729712" y="2209030"/>
        <a:ext cx="416704" cy="258731"/>
      </dsp:txXfrm>
    </dsp:sp>
    <dsp:sp modelId="{3543CC58-1EE8-4732-A07D-9720C0BE195D}">
      <dsp:nvSpPr>
        <dsp:cNvPr id="0" name=""/>
        <dsp:cNvSpPr/>
      </dsp:nvSpPr>
      <dsp:spPr>
        <a:xfrm>
          <a:off x="8202554" y="2155297"/>
          <a:ext cx="432802" cy="2748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6680B-178B-4B8D-831E-79EB653855D5}">
      <dsp:nvSpPr>
        <dsp:cNvPr id="0" name=""/>
        <dsp:cNvSpPr/>
      </dsp:nvSpPr>
      <dsp:spPr>
        <a:xfrm>
          <a:off x="8250644" y="2200981"/>
          <a:ext cx="432802" cy="27482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/>
            <a:t>Key Distribution</a:t>
          </a:r>
        </a:p>
      </dsp:txBody>
      <dsp:txXfrm>
        <a:off x="8258693" y="2209030"/>
        <a:ext cx="416704" cy="258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277AC-5F75-4C45-923C-8ECA00EE7932}">
      <dsp:nvSpPr>
        <dsp:cNvPr id="0" name=""/>
        <dsp:cNvSpPr/>
      </dsp:nvSpPr>
      <dsp:spPr>
        <a:xfrm>
          <a:off x="7433009" y="2455558"/>
          <a:ext cx="834004" cy="19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41"/>
              </a:lnTo>
              <a:lnTo>
                <a:pt x="834004" y="135241"/>
              </a:lnTo>
              <a:lnTo>
                <a:pt x="834004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6DC7E-AF49-4D16-9D16-4B96ED13DDF8}">
      <dsp:nvSpPr>
        <dsp:cNvPr id="0" name=""/>
        <dsp:cNvSpPr/>
      </dsp:nvSpPr>
      <dsp:spPr>
        <a:xfrm>
          <a:off x="7387289" y="2455558"/>
          <a:ext cx="91440" cy="198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315FE-F3C7-48F4-9324-25BE9F244CEC}">
      <dsp:nvSpPr>
        <dsp:cNvPr id="0" name=""/>
        <dsp:cNvSpPr/>
      </dsp:nvSpPr>
      <dsp:spPr>
        <a:xfrm>
          <a:off x="6599004" y="3087317"/>
          <a:ext cx="834004" cy="19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41"/>
              </a:lnTo>
              <a:lnTo>
                <a:pt x="834004" y="135241"/>
              </a:lnTo>
              <a:lnTo>
                <a:pt x="834004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E95C4-44C0-4D68-95F5-5C41E838691F}">
      <dsp:nvSpPr>
        <dsp:cNvPr id="0" name=""/>
        <dsp:cNvSpPr/>
      </dsp:nvSpPr>
      <dsp:spPr>
        <a:xfrm>
          <a:off x="6553284" y="3087317"/>
          <a:ext cx="91440" cy="198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CA3D7-15EC-4DD6-904A-EEECEC17B663}">
      <dsp:nvSpPr>
        <dsp:cNvPr id="0" name=""/>
        <dsp:cNvSpPr/>
      </dsp:nvSpPr>
      <dsp:spPr>
        <a:xfrm>
          <a:off x="5764999" y="3087317"/>
          <a:ext cx="834004" cy="198455"/>
        </a:xfrm>
        <a:custGeom>
          <a:avLst/>
          <a:gdLst/>
          <a:ahLst/>
          <a:cxnLst/>
          <a:rect l="0" t="0" r="0" b="0"/>
          <a:pathLst>
            <a:path>
              <a:moveTo>
                <a:pt x="834004" y="0"/>
              </a:moveTo>
              <a:lnTo>
                <a:pt x="834004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7D335-30EC-4C48-999F-C1A073D6B590}">
      <dsp:nvSpPr>
        <dsp:cNvPr id="0" name=""/>
        <dsp:cNvSpPr/>
      </dsp:nvSpPr>
      <dsp:spPr>
        <a:xfrm>
          <a:off x="6599004" y="2455558"/>
          <a:ext cx="834004" cy="198455"/>
        </a:xfrm>
        <a:custGeom>
          <a:avLst/>
          <a:gdLst/>
          <a:ahLst/>
          <a:cxnLst/>
          <a:rect l="0" t="0" r="0" b="0"/>
          <a:pathLst>
            <a:path>
              <a:moveTo>
                <a:pt x="834004" y="0"/>
              </a:moveTo>
              <a:lnTo>
                <a:pt x="834004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77181-993E-4DB9-BB99-1FE50855A44E}">
      <dsp:nvSpPr>
        <dsp:cNvPr id="0" name=""/>
        <dsp:cNvSpPr/>
      </dsp:nvSpPr>
      <dsp:spPr>
        <a:xfrm>
          <a:off x="4096989" y="1823799"/>
          <a:ext cx="3336019" cy="19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41"/>
              </a:lnTo>
              <a:lnTo>
                <a:pt x="3336019" y="135241"/>
              </a:lnTo>
              <a:lnTo>
                <a:pt x="3336019" y="1984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19A52-1A0A-4329-ABAF-C55B47EF71C3}">
      <dsp:nvSpPr>
        <dsp:cNvPr id="0" name=""/>
        <dsp:cNvSpPr/>
      </dsp:nvSpPr>
      <dsp:spPr>
        <a:xfrm>
          <a:off x="4096989" y="3087317"/>
          <a:ext cx="834004" cy="19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41"/>
              </a:lnTo>
              <a:lnTo>
                <a:pt x="834004" y="135241"/>
              </a:lnTo>
              <a:lnTo>
                <a:pt x="834004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C8657-0887-47B8-B96F-738DCFA28181}">
      <dsp:nvSpPr>
        <dsp:cNvPr id="0" name=""/>
        <dsp:cNvSpPr/>
      </dsp:nvSpPr>
      <dsp:spPr>
        <a:xfrm>
          <a:off x="4051269" y="3087317"/>
          <a:ext cx="91440" cy="198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CF1BA-5B2A-46A5-8491-5B085D235245}">
      <dsp:nvSpPr>
        <dsp:cNvPr id="0" name=""/>
        <dsp:cNvSpPr/>
      </dsp:nvSpPr>
      <dsp:spPr>
        <a:xfrm>
          <a:off x="3262984" y="3087317"/>
          <a:ext cx="834004" cy="198455"/>
        </a:xfrm>
        <a:custGeom>
          <a:avLst/>
          <a:gdLst/>
          <a:ahLst/>
          <a:cxnLst/>
          <a:rect l="0" t="0" r="0" b="0"/>
          <a:pathLst>
            <a:path>
              <a:moveTo>
                <a:pt x="834004" y="0"/>
              </a:moveTo>
              <a:lnTo>
                <a:pt x="834004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97757-1553-4BB1-AFA2-C93319215CD4}">
      <dsp:nvSpPr>
        <dsp:cNvPr id="0" name=""/>
        <dsp:cNvSpPr/>
      </dsp:nvSpPr>
      <dsp:spPr>
        <a:xfrm>
          <a:off x="3054483" y="2455558"/>
          <a:ext cx="1042506" cy="19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41"/>
              </a:lnTo>
              <a:lnTo>
                <a:pt x="1042506" y="135241"/>
              </a:lnTo>
              <a:lnTo>
                <a:pt x="1042506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CE527-CC95-4958-A5A3-7A402750AE13}">
      <dsp:nvSpPr>
        <dsp:cNvPr id="0" name=""/>
        <dsp:cNvSpPr/>
      </dsp:nvSpPr>
      <dsp:spPr>
        <a:xfrm>
          <a:off x="2845982" y="2455558"/>
          <a:ext cx="208501" cy="198455"/>
        </a:xfrm>
        <a:custGeom>
          <a:avLst/>
          <a:gdLst/>
          <a:ahLst/>
          <a:cxnLst/>
          <a:rect l="0" t="0" r="0" b="0"/>
          <a:pathLst>
            <a:path>
              <a:moveTo>
                <a:pt x="208501" y="0"/>
              </a:moveTo>
              <a:lnTo>
                <a:pt x="208501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C65C2-80D1-4617-8AC9-46AE1F885972}">
      <dsp:nvSpPr>
        <dsp:cNvPr id="0" name=""/>
        <dsp:cNvSpPr/>
      </dsp:nvSpPr>
      <dsp:spPr>
        <a:xfrm>
          <a:off x="2011977" y="3087317"/>
          <a:ext cx="417002" cy="19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41"/>
              </a:lnTo>
              <a:lnTo>
                <a:pt x="417002" y="135241"/>
              </a:lnTo>
              <a:lnTo>
                <a:pt x="417002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B5914-E27D-4BA3-8C43-77E4FBE3BF1A}">
      <dsp:nvSpPr>
        <dsp:cNvPr id="0" name=""/>
        <dsp:cNvSpPr/>
      </dsp:nvSpPr>
      <dsp:spPr>
        <a:xfrm>
          <a:off x="1594974" y="3087317"/>
          <a:ext cx="417002" cy="198455"/>
        </a:xfrm>
        <a:custGeom>
          <a:avLst/>
          <a:gdLst/>
          <a:ahLst/>
          <a:cxnLst/>
          <a:rect l="0" t="0" r="0" b="0"/>
          <a:pathLst>
            <a:path>
              <a:moveTo>
                <a:pt x="417002" y="0"/>
              </a:moveTo>
              <a:lnTo>
                <a:pt x="417002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0958-593C-4188-B3FC-729B18E58C16}">
      <dsp:nvSpPr>
        <dsp:cNvPr id="0" name=""/>
        <dsp:cNvSpPr/>
      </dsp:nvSpPr>
      <dsp:spPr>
        <a:xfrm>
          <a:off x="2011977" y="2455558"/>
          <a:ext cx="1042506" cy="198455"/>
        </a:xfrm>
        <a:custGeom>
          <a:avLst/>
          <a:gdLst/>
          <a:ahLst/>
          <a:cxnLst/>
          <a:rect l="0" t="0" r="0" b="0"/>
          <a:pathLst>
            <a:path>
              <a:moveTo>
                <a:pt x="1042506" y="0"/>
              </a:moveTo>
              <a:lnTo>
                <a:pt x="1042506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9669D-A321-4865-8B8C-C3EB43E0C0ED}">
      <dsp:nvSpPr>
        <dsp:cNvPr id="0" name=""/>
        <dsp:cNvSpPr/>
      </dsp:nvSpPr>
      <dsp:spPr>
        <a:xfrm>
          <a:off x="3054483" y="1823799"/>
          <a:ext cx="1042506" cy="198455"/>
        </a:xfrm>
        <a:custGeom>
          <a:avLst/>
          <a:gdLst/>
          <a:ahLst/>
          <a:cxnLst/>
          <a:rect l="0" t="0" r="0" b="0"/>
          <a:pathLst>
            <a:path>
              <a:moveTo>
                <a:pt x="1042506" y="0"/>
              </a:moveTo>
              <a:lnTo>
                <a:pt x="1042506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CB451-EA6D-44BD-9212-71EB30534275}">
      <dsp:nvSpPr>
        <dsp:cNvPr id="0" name=""/>
        <dsp:cNvSpPr/>
      </dsp:nvSpPr>
      <dsp:spPr>
        <a:xfrm>
          <a:off x="760969" y="2455558"/>
          <a:ext cx="417002" cy="19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41"/>
              </a:lnTo>
              <a:lnTo>
                <a:pt x="417002" y="135241"/>
              </a:lnTo>
              <a:lnTo>
                <a:pt x="417002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A84C4-F882-400A-B5F1-72F3E17A55C4}">
      <dsp:nvSpPr>
        <dsp:cNvPr id="0" name=""/>
        <dsp:cNvSpPr/>
      </dsp:nvSpPr>
      <dsp:spPr>
        <a:xfrm>
          <a:off x="343967" y="2455558"/>
          <a:ext cx="417002" cy="198455"/>
        </a:xfrm>
        <a:custGeom>
          <a:avLst/>
          <a:gdLst/>
          <a:ahLst/>
          <a:cxnLst/>
          <a:rect l="0" t="0" r="0" b="0"/>
          <a:pathLst>
            <a:path>
              <a:moveTo>
                <a:pt x="417002" y="0"/>
              </a:moveTo>
              <a:lnTo>
                <a:pt x="417002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EFCC3-F073-4F2A-B482-CECC738B42A5}">
      <dsp:nvSpPr>
        <dsp:cNvPr id="0" name=""/>
        <dsp:cNvSpPr/>
      </dsp:nvSpPr>
      <dsp:spPr>
        <a:xfrm>
          <a:off x="760969" y="1823799"/>
          <a:ext cx="3336019" cy="198455"/>
        </a:xfrm>
        <a:custGeom>
          <a:avLst/>
          <a:gdLst/>
          <a:ahLst/>
          <a:cxnLst/>
          <a:rect l="0" t="0" r="0" b="0"/>
          <a:pathLst>
            <a:path>
              <a:moveTo>
                <a:pt x="3336019" y="0"/>
              </a:moveTo>
              <a:lnTo>
                <a:pt x="3336019" y="135241"/>
              </a:lnTo>
              <a:lnTo>
                <a:pt x="0" y="135241"/>
              </a:lnTo>
              <a:lnTo>
                <a:pt x="0" y="1984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4972E-94E2-4CF8-83F8-7C5695D4E7BE}">
      <dsp:nvSpPr>
        <dsp:cNvPr id="0" name=""/>
        <dsp:cNvSpPr/>
      </dsp:nvSpPr>
      <dsp:spPr>
        <a:xfrm>
          <a:off x="3755805" y="1390496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D13ED-C78C-4EA2-ADFD-1CA5B5AB1DAA}">
      <dsp:nvSpPr>
        <dsp:cNvPr id="0" name=""/>
        <dsp:cNvSpPr/>
      </dsp:nvSpPr>
      <dsp:spPr>
        <a:xfrm>
          <a:off x="3831624" y="1462524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Security</a:t>
          </a:r>
          <a:endParaRPr lang="en-US" sz="600" kern="1200" dirty="0"/>
        </a:p>
      </dsp:txBody>
      <dsp:txXfrm>
        <a:off x="3844315" y="1475215"/>
        <a:ext cx="656985" cy="407921"/>
      </dsp:txXfrm>
    </dsp:sp>
    <dsp:sp modelId="{2D4F5294-F671-49AF-BA4E-4DCFD223B0FE}">
      <dsp:nvSpPr>
        <dsp:cNvPr id="0" name=""/>
        <dsp:cNvSpPr/>
      </dsp:nvSpPr>
      <dsp:spPr>
        <a:xfrm>
          <a:off x="419786" y="2022255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89BEC-872F-4F42-B072-914D5490D459}">
      <dsp:nvSpPr>
        <dsp:cNvPr id="0" name=""/>
        <dsp:cNvSpPr/>
      </dsp:nvSpPr>
      <dsp:spPr>
        <a:xfrm>
          <a:off x="495604" y="2094282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Introductory Concepts</a:t>
          </a:r>
          <a:endParaRPr lang="en-US" sz="600" kern="1200" dirty="0"/>
        </a:p>
      </dsp:txBody>
      <dsp:txXfrm>
        <a:off x="508295" y="2106973"/>
        <a:ext cx="656985" cy="407921"/>
      </dsp:txXfrm>
    </dsp:sp>
    <dsp:sp modelId="{F1FEAE44-5ECE-4212-B451-6B175461AC3C}">
      <dsp:nvSpPr>
        <dsp:cNvPr id="0" name=""/>
        <dsp:cNvSpPr/>
      </dsp:nvSpPr>
      <dsp:spPr>
        <a:xfrm>
          <a:off x="2783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DD1A8-54F2-44CC-9F09-0CFFEC8C1B84}">
      <dsp:nvSpPr>
        <dsp:cNvPr id="0" name=""/>
        <dsp:cNvSpPr/>
      </dsp:nvSpPr>
      <dsp:spPr>
        <a:xfrm>
          <a:off x="78602" y="2726041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Security threats</a:t>
          </a:r>
          <a:endParaRPr lang="en-US" sz="600" kern="1200" dirty="0"/>
        </a:p>
      </dsp:txBody>
      <dsp:txXfrm>
        <a:off x="91293" y="2738732"/>
        <a:ext cx="656985" cy="407921"/>
      </dsp:txXfrm>
    </dsp:sp>
    <dsp:sp modelId="{9C3FEA74-A84D-434A-88B5-80DE9CE61E80}">
      <dsp:nvSpPr>
        <dsp:cNvPr id="0" name=""/>
        <dsp:cNvSpPr/>
      </dsp:nvSpPr>
      <dsp:spPr>
        <a:xfrm>
          <a:off x="836788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9F95F-31F0-494A-9582-5648F0D93915}">
      <dsp:nvSpPr>
        <dsp:cNvPr id="0" name=""/>
        <dsp:cNvSpPr/>
      </dsp:nvSpPr>
      <dsp:spPr>
        <a:xfrm>
          <a:off x="912607" y="2726041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Policy and Mechanisms</a:t>
          </a:r>
          <a:endParaRPr lang="en-US" sz="600" kern="1200" dirty="0"/>
        </a:p>
      </dsp:txBody>
      <dsp:txXfrm>
        <a:off x="925298" y="2738732"/>
        <a:ext cx="656985" cy="407921"/>
      </dsp:txXfrm>
    </dsp:sp>
    <dsp:sp modelId="{75D7AC99-48D0-4CE2-B2B9-A686692F7381}">
      <dsp:nvSpPr>
        <dsp:cNvPr id="0" name=""/>
        <dsp:cNvSpPr/>
      </dsp:nvSpPr>
      <dsp:spPr>
        <a:xfrm>
          <a:off x="2713299" y="2022255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771FD-664F-41C6-ABFC-EDC7955ABCAD}">
      <dsp:nvSpPr>
        <dsp:cNvPr id="0" name=""/>
        <dsp:cNvSpPr/>
      </dsp:nvSpPr>
      <dsp:spPr>
        <a:xfrm>
          <a:off x="2789118" y="2094282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Cryptographic Systems</a:t>
          </a:r>
          <a:endParaRPr lang="en-US" sz="600" kern="1200" dirty="0"/>
        </a:p>
      </dsp:txBody>
      <dsp:txXfrm>
        <a:off x="2801809" y="2106973"/>
        <a:ext cx="656985" cy="407921"/>
      </dsp:txXfrm>
    </dsp:sp>
    <dsp:sp modelId="{5154B475-3AE1-4054-84A9-2803D747CC81}">
      <dsp:nvSpPr>
        <dsp:cNvPr id="0" name=""/>
        <dsp:cNvSpPr/>
      </dsp:nvSpPr>
      <dsp:spPr>
        <a:xfrm>
          <a:off x="1670793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1900D-EE14-427B-8E66-353A2BC790A8}">
      <dsp:nvSpPr>
        <dsp:cNvPr id="0" name=""/>
        <dsp:cNvSpPr/>
      </dsp:nvSpPr>
      <dsp:spPr>
        <a:xfrm>
          <a:off x="1746611" y="2726041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Types of systems</a:t>
          </a:r>
          <a:endParaRPr lang="en-US" sz="600" kern="1200" dirty="0"/>
        </a:p>
      </dsp:txBody>
      <dsp:txXfrm>
        <a:off x="1759302" y="2738732"/>
        <a:ext cx="656985" cy="407921"/>
      </dsp:txXfrm>
    </dsp:sp>
    <dsp:sp modelId="{32B17783-6244-4397-8F07-12E979BD78B7}">
      <dsp:nvSpPr>
        <dsp:cNvPr id="0" name=""/>
        <dsp:cNvSpPr/>
      </dsp:nvSpPr>
      <dsp:spPr>
        <a:xfrm>
          <a:off x="1253790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8E4EB-987F-4DE0-9E30-ED3F582C00AA}">
      <dsp:nvSpPr>
        <dsp:cNvPr id="0" name=""/>
        <dsp:cNvSpPr/>
      </dsp:nvSpPr>
      <dsp:spPr>
        <a:xfrm>
          <a:off x="1329609" y="3357800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Symmetric systems</a:t>
          </a:r>
          <a:endParaRPr lang="en-US" sz="600" kern="1200" dirty="0"/>
        </a:p>
      </dsp:txBody>
      <dsp:txXfrm>
        <a:off x="1342300" y="3370491"/>
        <a:ext cx="656985" cy="407921"/>
      </dsp:txXfrm>
    </dsp:sp>
    <dsp:sp modelId="{648C3807-ACA8-41DE-932D-8DAD42001D87}">
      <dsp:nvSpPr>
        <dsp:cNvPr id="0" name=""/>
        <dsp:cNvSpPr/>
      </dsp:nvSpPr>
      <dsp:spPr>
        <a:xfrm>
          <a:off x="2087795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D20C1-2859-4B8C-94E6-151D618B0051}">
      <dsp:nvSpPr>
        <dsp:cNvPr id="0" name=""/>
        <dsp:cNvSpPr/>
      </dsp:nvSpPr>
      <dsp:spPr>
        <a:xfrm>
          <a:off x="2163614" y="3357800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Public-key systems</a:t>
          </a:r>
          <a:endParaRPr lang="en-US" sz="600" kern="1200" dirty="0"/>
        </a:p>
      </dsp:txBody>
      <dsp:txXfrm>
        <a:off x="2176305" y="3370491"/>
        <a:ext cx="656985" cy="407921"/>
      </dsp:txXfrm>
    </dsp:sp>
    <dsp:sp modelId="{04140DFE-F78A-4884-BE9C-A102A78E4FAD}">
      <dsp:nvSpPr>
        <dsp:cNvPr id="0" name=""/>
        <dsp:cNvSpPr/>
      </dsp:nvSpPr>
      <dsp:spPr>
        <a:xfrm>
          <a:off x="2504798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81511-4B7A-4D1C-B981-B08866D00DA0}">
      <dsp:nvSpPr>
        <dsp:cNvPr id="0" name=""/>
        <dsp:cNvSpPr/>
      </dsp:nvSpPr>
      <dsp:spPr>
        <a:xfrm>
          <a:off x="2580616" y="2726041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Cryptographic hash functions</a:t>
          </a:r>
          <a:endParaRPr lang="en-US" sz="600" kern="1200" dirty="0"/>
        </a:p>
      </dsp:txBody>
      <dsp:txXfrm>
        <a:off x="2593307" y="2738732"/>
        <a:ext cx="656985" cy="407921"/>
      </dsp:txXfrm>
    </dsp:sp>
    <dsp:sp modelId="{69233061-8B1B-4ECD-9BF1-E1D7AE97F9A5}">
      <dsp:nvSpPr>
        <dsp:cNvPr id="0" name=""/>
        <dsp:cNvSpPr/>
      </dsp:nvSpPr>
      <dsp:spPr>
        <a:xfrm>
          <a:off x="3755805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2DAFE-0BFE-48EF-AA8A-FF5FA48E4E96}">
      <dsp:nvSpPr>
        <dsp:cNvPr id="0" name=""/>
        <dsp:cNvSpPr/>
      </dsp:nvSpPr>
      <dsp:spPr>
        <a:xfrm>
          <a:off x="3831624" y="2726041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Protocols</a:t>
          </a:r>
          <a:endParaRPr lang="en-US" sz="600" kern="1200" dirty="0"/>
        </a:p>
      </dsp:txBody>
      <dsp:txXfrm>
        <a:off x="3844315" y="2738732"/>
        <a:ext cx="656985" cy="407921"/>
      </dsp:txXfrm>
    </dsp:sp>
    <dsp:sp modelId="{93CF1F29-2983-4AF9-92F9-2AFC777B1F13}">
      <dsp:nvSpPr>
        <dsp:cNvPr id="0" name=""/>
        <dsp:cNvSpPr/>
      </dsp:nvSpPr>
      <dsp:spPr>
        <a:xfrm>
          <a:off x="2921800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094F2-1D88-4CD8-AA4E-BCAA273B45E7}">
      <dsp:nvSpPr>
        <dsp:cNvPr id="0" name=""/>
        <dsp:cNvSpPr/>
      </dsp:nvSpPr>
      <dsp:spPr>
        <a:xfrm>
          <a:off x="2997619" y="3357800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DES</a:t>
          </a:r>
          <a:endParaRPr lang="en-US" sz="600" kern="1200" dirty="0"/>
        </a:p>
      </dsp:txBody>
      <dsp:txXfrm>
        <a:off x="3010310" y="3370491"/>
        <a:ext cx="656985" cy="407921"/>
      </dsp:txXfrm>
    </dsp:sp>
    <dsp:sp modelId="{5E6274BD-BDF8-46A0-9847-3A76A979814D}">
      <dsp:nvSpPr>
        <dsp:cNvPr id="0" name=""/>
        <dsp:cNvSpPr/>
      </dsp:nvSpPr>
      <dsp:spPr>
        <a:xfrm>
          <a:off x="3755805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E1ACE-0FF6-4689-A0BE-D8A5ABA25B21}">
      <dsp:nvSpPr>
        <dsp:cNvPr id="0" name=""/>
        <dsp:cNvSpPr/>
      </dsp:nvSpPr>
      <dsp:spPr>
        <a:xfrm>
          <a:off x="3831624" y="3357800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RSA</a:t>
          </a:r>
          <a:endParaRPr lang="en-US" sz="600" kern="1200" dirty="0"/>
        </a:p>
      </dsp:txBody>
      <dsp:txXfrm>
        <a:off x="3844315" y="3370491"/>
        <a:ext cx="656985" cy="407921"/>
      </dsp:txXfrm>
    </dsp:sp>
    <dsp:sp modelId="{BC2FC07D-C3CC-4409-B6AD-E87272D1793D}">
      <dsp:nvSpPr>
        <dsp:cNvPr id="0" name=""/>
        <dsp:cNvSpPr/>
      </dsp:nvSpPr>
      <dsp:spPr>
        <a:xfrm>
          <a:off x="4589810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493C3-CF6D-446C-BDB1-454D2606B908}">
      <dsp:nvSpPr>
        <dsp:cNvPr id="0" name=""/>
        <dsp:cNvSpPr/>
      </dsp:nvSpPr>
      <dsp:spPr>
        <a:xfrm>
          <a:off x="4665629" y="3357800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Hybrid</a:t>
          </a:r>
          <a:endParaRPr lang="en-US" sz="600" kern="1200" dirty="0"/>
        </a:p>
      </dsp:txBody>
      <dsp:txXfrm>
        <a:off x="4678320" y="3370491"/>
        <a:ext cx="656985" cy="407921"/>
      </dsp:txXfrm>
    </dsp:sp>
    <dsp:sp modelId="{99E98DD3-14A4-44D4-8495-18B4B70E93AC}">
      <dsp:nvSpPr>
        <dsp:cNvPr id="0" name=""/>
        <dsp:cNvSpPr/>
      </dsp:nvSpPr>
      <dsp:spPr>
        <a:xfrm>
          <a:off x="7091825" y="2022255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BAE81-116F-4786-8F98-9F21A4C6408F}">
      <dsp:nvSpPr>
        <dsp:cNvPr id="0" name=""/>
        <dsp:cNvSpPr/>
      </dsp:nvSpPr>
      <dsp:spPr>
        <a:xfrm>
          <a:off x="7167643" y="2094282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Secure Channels</a:t>
          </a:r>
          <a:endParaRPr lang="en-US" sz="600" kern="1200" dirty="0"/>
        </a:p>
      </dsp:txBody>
      <dsp:txXfrm>
        <a:off x="7180334" y="2106973"/>
        <a:ext cx="656985" cy="407921"/>
      </dsp:txXfrm>
    </dsp:sp>
    <dsp:sp modelId="{B0DD2AA1-F035-490E-A3FA-2D82FC5289D7}">
      <dsp:nvSpPr>
        <dsp:cNvPr id="0" name=""/>
        <dsp:cNvSpPr/>
      </dsp:nvSpPr>
      <dsp:spPr>
        <a:xfrm>
          <a:off x="6257820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3EFF2-09B7-490F-B5BA-3A37446B0640}">
      <dsp:nvSpPr>
        <dsp:cNvPr id="0" name=""/>
        <dsp:cNvSpPr/>
      </dsp:nvSpPr>
      <dsp:spPr>
        <a:xfrm>
          <a:off x="6333638" y="2726041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Authentication</a:t>
          </a:r>
          <a:endParaRPr lang="en-US" sz="600" kern="1200" dirty="0"/>
        </a:p>
      </dsp:txBody>
      <dsp:txXfrm>
        <a:off x="6346329" y="2738732"/>
        <a:ext cx="656985" cy="407921"/>
      </dsp:txXfrm>
    </dsp:sp>
    <dsp:sp modelId="{FD0FD2F2-E1CF-4D42-8609-3166AC003CEE}">
      <dsp:nvSpPr>
        <dsp:cNvPr id="0" name=""/>
        <dsp:cNvSpPr/>
      </dsp:nvSpPr>
      <dsp:spPr>
        <a:xfrm>
          <a:off x="5423815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7239B-3F09-40D7-BBD2-7228D451BD37}">
      <dsp:nvSpPr>
        <dsp:cNvPr id="0" name=""/>
        <dsp:cNvSpPr/>
      </dsp:nvSpPr>
      <dsp:spPr>
        <a:xfrm>
          <a:off x="5499634" y="3357800"/>
          <a:ext cx="682367" cy="4333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Shared Secret Key based Authentication</a:t>
          </a:r>
          <a:endParaRPr lang="en-US" sz="600" kern="1200" dirty="0"/>
        </a:p>
      </dsp:txBody>
      <dsp:txXfrm>
        <a:off x="5512325" y="3370491"/>
        <a:ext cx="656985" cy="407921"/>
      </dsp:txXfrm>
    </dsp:sp>
    <dsp:sp modelId="{BF52F3D4-383E-4E18-A5E9-EED957E8633E}">
      <dsp:nvSpPr>
        <dsp:cNvPr id="0" name=""/>
        <dsp:cNvSpPr/>
      </dsp:nvSpPr>
      <dsp:spPr>
        <a:xfrm>
          <a:off x="6257820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CC64B-5DBA-4F94-8DB5-F34F3769A6D1}">
      <dsp:nvSpPr>
        <dsp:cNvPr id="0" name=""/>
        <dsp:cNvSpPr/>
      </dsp:nvSpPr>
      <dsp:spPr>
        <a:xfrm>
          <a:off x="6333638" y="3357800"/>
          <a:ext cx="682367" cy="43330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Authentication using a Key Distribution Center</a:t>
          </a:r>
          <a:endParaRPr lang="en-US" sz="600" kern="1200" dirty="0"/>
        </a:p>
      </dsp:txBody>
      <dsp:txXfrm>
        <a:off x="6346329" y="3370491"/>
        <a:ext cx="656985" cy="407921"/>
      </dsp:txXfrm>
    </dsp:sp>
    <dsp:sp modelId="{AF6037F0-5629-4AAE-A3EE-E31FE2F875CD}">
      <dsp:nvSpPr>
        <dsp:cNvPr id="0" name=""/>
        <dsp:cNvSpPr/>
      </dsp:nvSpPr>
      <dsp:spPr>
        <a:xfrm>
          <a:off x="7091825" y="3285772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E85F2-E825-4BDB-9D7C-A8D0A8C67983}">
      <dsp:nvSpPr>
        <dsp:cNvPr id="0" name=""/>
        <dsp:cNvSpPr/>
      </dsp:nvSpPr>
      <dsp:spPr>
        <a:xfrm>
          <a:off x="7167643" y="3357800"/>
          <a:ext cx="682367" cy="43330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Authentication using Public-key Cryptography</a:t>
          </a:r>
          <a:endParaRPr lang="en-US" sz="600" kern="1200" dirty="0"/>
        </a:p>
      </dsp:txBody>
      <dsp:txXfrm>
        <a:off x="7180334" y="3370491"/>
        <a:ext cx="656985" cy="407921"/>
      </dsp:txXfrm>
    </dsp:sp>
    <dsp:sp modelId="{A314067E-EC70-485D-AD76-E2A03AE2FE3F}">
      <dsp:nvSpPr>
        <dsp:cNvPr id="0" name=""/>
        <dsp:cNvSpPr/>
      </dsp:nvSpPr>
      <dsp:spPr>
        <a:xfrm>
          <a:off x="7091825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28835-C3E2-43C8-B559-064D36B3A852}">
      <dsp:nvSpPr>
        <dsp:cNvPr id="0" name=""/>
        <dsp:cNvSpPr/>
      </dsp:nvSpPr>
      <dsp:spPr>
        <a:xfrm>
          <a:off x="7167643" y="2726041"/>
          <a:ext cx="682367" cy="4333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Message Integrity and Confidentiality</a:t>
          </a:r>
          <a:endParaRPr lang="en-US" sz="600" kern="1200" dirty="0"/>
        </a:p>
      </dsp:txBody>
      <dsp:txXfrm>
        <a:off x="7180334" y="2738732"/>
        <a:ext cx="656985" cy="407921"/>
      </dsp:txXfrm>
    </dsp:sp>
    <dsp:sp modelId="{81CD419E-EC5C-41A3-AEA3-BBB788ADB7E8}">
      <dsp:nvSpPr>
        <dsp:cNvPr id="0" name=""/>
        <dsp:cNvSpPr/>
      </dsp:nvSpPr>
      <dsp:spPr>
        <a:xfrm>
          <a:off x="7925830" y="2654013"/>
          <a:ext cx="682367" cy="433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E768E-4672-47E5-BFCB-A9B90D1A977E}">
      <dsp:nvSpPr>
        <dsp:cNvPr id="0" name=""/>
        <dsp:cNvSpPr/>
      </dsp:nvSpPr>
      <dsp:spPr>
        <a:xfrm>
          <a:off x="8001648" y="2726041"/>
          <a:ext cx="682367" cy="4333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Secure Group Communication</a:t>
          </a:r>
          <a:endParaRPr lang="en-US" sz="600" kern="1200" dirty="0"/>
        </a:p>
      </dsp:txBody>
      <dsp:txXfrm>
        <a:off x="8014339" y="2738732"/>
        <a:ext cx="656985" cy="4079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6BCEB-1CC1-4820-84AC-AC63453AF8AB}">
      <dsp:nvSpPr>
        <dsp:cNvPr id="0" name=""/>
        <dsp:cNvSpPr/>
      </dsp:nvSpPr>
      <dsp:spPr>
        <a:xfrm>
          <a:off x="4263021" y="1503950"/>
          <a:ext cx="3536647" cy="42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49"/>
              </a:lnTo>
              <a:lnTo>
                <a:pt x="3536647" y="286749"/>
              </a:lnTo>
              <a:lnTo>
                <a:pt x="3536647" y="4207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6B4A6-EE5D-423A-8AF8-94E5CE7EEDDA}">
      <dsp:nvSpPr>
        <dsp:cNvPr id="0" name=""/>
        <dsp:cNvSpPr/>
      </dsp:nvSpPr>
      <dsp:spPr>
        <a:xfrm>
          <a:off x="4263021" y="1503950"/>
          <a:ext cx="1768323" cy="42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49"/>
              </a:lnTo>
              <a:lnTo>
                <a:pt x="1768323" y="286749"/>
              </a:lnTo>
              <a:lnTo>
                <a:pt x="1768323" y="4207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70C50-61C4-476A-A134-3BD3E9F7FCEB}">
      <dsp:nvSpPr>
        <dsp:cNvPr id="0" name=""/>
        <dsp:cNvSpPr/>
      </dsp:nvSpPr>
      <dsp:spPr>
        <a:xfrm>
          <a:off x="4217301" y="1503950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D5217-C873-4BF0-8640-0D3AFF8A01B2}">
      <dsp:nvSpPr>
        <dsp:cNvPr id="0" name=""/>
        <dsp:cNvSpPr/>
      </dsp:nvSpPr>
      <dsp:spPr>
        <a:xfrm>
          <a:off x="2494697" y="1503950"/>
          <a:ext cx="1768323" cy="420780"/>
        </a:xfrm>
        <a:custGeom>
          <a:avLst/>
          <a:gdLst/>
          <a:ahLst/>
          <a:cxnLst/>
          <a:rect l="0" t="0" r="0" b="0"/>
          <a:pathLst>
            <a:path>
              <a:moveTo>
                <a:pt x="1768323" y="0"/>
              </a:moveTo>
              <a:lnTo>
                <a:pt x="1768323" y="286749"/>
              </a:lnTo>
              <a:lnTo>
                <a:pt x="0" y="286749"/>
              </a:lnTo>
              <a:lnTo>
                <a:pt x="0" y="4207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994B-1D67-4650-B0D2-0D7E27429F29}">
      <dsp:nvSpPr>
        <dsp:cNvPr id="0" name=""/>
        <dsp:cNvSpPr/>
      </dsp:nvSpPr>
      <dsp:spPr>
        <a:xfrm>
          <a:off x="726374" y="1503950"/>
          <a:ext cx="3536647" cy="420780"/>
        </a:xfrm>
        <a:custGeom>
          <a:avLst/>
          <a:gdLst/>
          <a:ahLst/>
          <a:cxnLst/>
          <a:rect l="0" t="0" r="0" b="0"/>
          <a:pathLst>
            <a:path>
              <a:moveTo>
                <a:pt x="3536647" y="0"/>
              </a:moveTo>
              <a:lnTo>
                <a:pt x="3536647" y="286749"/>
              </a:lnTo>
              <a:lnTo>
                <a:pt x="0" y="286749"/>
              </a:lnTo>
              <a:lnTo>
                <a:pt x="0" y="4207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4972E-94E2-4CF8-83F8-7C5695D4E7BE}">
      <dsp:nvSpPr>
        <dsp:cNvPr id="0" name=""/>
        <dsp:cNvSpPr/>
      </dsp:nvSpPr>
      <dsp:spPr>
        <a:xfrm>
          <a:off x="3539616" y="585225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D13ED-C78C-4EA2-ADFD-1CA5B5AB1DAA}">
      <dsp:nvSpPr>
        <dsp:cNvPr id="0" name=""/>
        <dsp:cNvSpPr/>
      </dsp:nvSpPr>
      <dsp:spPr>
        <a:xfrm>
          <a:off x="3700373" y="737944"/>
          <a:ext cx="1446810" cy="9187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Security</a:t>
          </a:r>
          <a:endParaRPr lang="en-US" sz="1600" kern="1200" dirty="0"/>
        </a:p>
      </dsp:txBody>
      <dsp:txXfrm>
        <a:off x="3727282" y="764853"/>
        <a:ext cx="1392992" cy="864906"/>
      </dsp:txXfrm>
    </dsp:sp>
    <dsp:sp modelId="{4C77108A-482A-4F78-BDAD-40BAE8FF1307}">
      <dsp:nvSpPr>
        <dsp:cNvPr id="0" name=""/>
        <dsp:cNvSpPr/>
      </dsp:nvSpPr>
      <dsp:spPr>
        <a:xfrm>
          <a:off x="2969" y="192473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4E522-BF63-4FFF-9111-CA193E0E4601}">
      <dsp:nvSpPr>
        <dsp:cNvPr id="0" name=""/>
        <dsp:cNvSpPr/>
      </dsp:nvSpPr>
      <dsp:spPr>
        <a:xfrm>
          <a:off x="163725" y="2077449"/>
          <a:ext cx="1446810" cy="9187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Introductory Concepts</a:t>
          </a:r>
          <a:endParaRPr lang="en-US" sz="1600" kern="1200" dirty="0"/>
        </a:p>
      </dsp:txBody>
      <dsp:txXfrm>
        <a:off x="190634" y="2104358"/>
        <a:ext cx="1392992" cy="864906"/>
      </dsp:txXfrm>
    </dsp:sp>
    <dsp:sp modelId="{E735A08D-60EF-481D-A71C-93643F864B18}">
      <dsp:nvSpPr>
        <dsp:cNvPr id="0" name=""/>
        <dsp:cNvSpPr/>
      </dsp:nvSpPr>
      <dsp:spPr>
        <a:xfrm>
          <a:off x="1771292" y="192473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90864-A2B5-4D49-9D39-CDE1D9719B0F}">
      <dsp:nvSpPr>
        <dsp:cNvPr id="0" name=""/>
        <dsp:cNvSpPr/>
      </dsp:nvSpPr>
      <dsp:spPr>
        <a:xfrm>
          <a:off x="1932049" y="2077449"/>
          <a:ext cx="1446810" cy="9187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Cryptographic Systems</a:t>
          </a:r>
          <a:endParaRPr lang="en-US" sz="1600" kern="1200" dirty="0"/>
        </a:p>
      </dsp:txBody>
      <dsp:txXfrm>
        <a:off x="1958958" y="2104358"/>
        <a:ext cx="1392992" cy="864906"/>
      </dsp:txXfrm>
    </dsp:sp>
    <dsp:sp modelId="{2CCA1B10-CC73-438B-B336-A67B533BB2DD}">
      <dsp:nvSpPr>
        <dsp:cNvPr id="0" name=""/>
        <dsp:cNvSpPr/>
      </dsp:nvSpPr>
      <dsp:spPr>
        <a:xfrm>
          <a:off x="3539616" y="192473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6A4AA-561E-44A8-BF86-ADD1A70C0164}">
      <dsp:nvSpPr>
        <dsp:cNvPr id="0" name=""/>
        <dsp:cNvSpPr/>
      </dsp:nvSpPr>
      <dsp:spPr>
        <a:xfrm>
          <a:off x="3700373" y="2077449"/>
          <a:ext cx="1446810" cy="9187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Secure Channels</a:t>
          </a:r>
          <a:endParaRPr lang="en-US" sz="1600" kern="1200" dirty="0"/>
        </a:p>
      </dsp:txBody>
      <dsp:txXfrm>
        <a:off x="3727282" y="2104358"/>
        <a:ext cx="1392992" cy="864906"/>
      </dsp:txXfrm>
    </dsp:sp>
    <dsp:sp modelId="{A43D831E-3F2C-4058-855E-D113E0B8B342}">
      <dsp:nvSpPr>
        <dsp:cNvPr id="0" name=""/>
        <dsp:cNvSpPr/>
      </dsp:nvSpPr>
      <dsp:spPr>
        <a:xfrm>
          <a:off x="5307940" y="192473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9D615-1AA3-4910-9593-1BF81184BE7F}">
      <dsp:nvSpPr>
        <dsp:cNvPr id="0" name=""/>
        <dsp:cNvSpPr/>
      </dsp:nvSpPr>
      <dsp:spPr>
        <a:xfrm>
          <a:off x="5468696" y="2077449"/>
          <a:ext cx="1446810" cy="9187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Access Control</a:t>
          </a:r>
          <a:endParaRPr lang="en-US" sz="1600" kern="1200" dirty="0"/>
        </a:p>
      </dsp:txBody>
      <dsp:txXfrm>
        <a:off x="5495605" y="2104358"/>
        <a:ext cx="1392992" cy="864906"/>
      </dsp:txXfrm>
    </dsp:sp>
    <dsp:sp modelId="{5CEB7406-0D44-4404-A9A8-4A851B04B83A}">
      <dsp:nvSpPr>
        <dsp:cNvPr id="0" name=""/>
        <dsp:cNvSpPr/>
      </dsp:nvSpPr>
      <dsp:spPr>
        <a:xfrm>
          <a:off x="7076263" y="192473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B3AA8-216C-4880-8CD2-34B7F773A703}">
      <dsp:nvSpPr>
        <dsp:cNvPr id="0" name=""/>
        <dsp:cNvSpPr/>
      </dsp:nvSpPr>
      <dsp:spPr>
        <a:xfrm>
          <a:off x="7237020" y="2077449"/>
          <a:ext cx="1446810" cy="9187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Security Management</a:t>
          </a:r>
          <a:endParaRPr lang="en-US" sz="1600" kern="1200" dirty="0"/>
        </a:p>
      </dsp:txBody>
      <dsp:txXfrm>
        <a:off x="7263929" y="2104358"/>
        <a:ext cx="1392992" cy="8649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24ED9-A384-41D6-94DE-05EFE328FD90}">
      <dsp:nvSpPr>
        <dsp:cNvPr id="0" name=""/>
        <dsp:cNvSpPr/>
      </dsp:nvSpPr>
      <dsp:spPr>
        <a:xfrm>
          <a:off x="6462875" y="2530962"/>
          <a:ext cx="1243425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1243425" y="201632"/>
              </a:lnTo>
              <a:lnTo>
                <a:pt x="1243425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73CA7-22CC-4D34-866C-A7A885E9B748}">
      <dsp:nvSpPr>
        <dsp:cNvPr id="0" name=""/>
        <dsp:cNvSpPr/>
      </dsp:nvSpPr>
      <dsp:spPr>
        <a:xfrm>
          <a:off x="6417155" y="2530962"/>
          <a:ext cx="91440" cy="295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18CAA-8E28-4781-BFC3-B051C2903BF9}">
      <dsp:nvSpPr>
        <dsp:cNvPr id="0" name=""/>
        <dsp:cNvSpPr/>
      </dsp:nvSpPr>
      <dsp:spPr>
        <a:xfrm>
          <a:off x="5219449" y="2530962"/>
          <a:ext cx="1243425" cy="295878"/>
        </a:xfrm>
        <a:custGeom>
          <a:avLst/>
          <a:gdLst/>
          <a:ahLst/>
          <a:cxnLst/>
          <a:rect l="0" t="0" r="0" b="0"/>
          <a:pathLst>
            <a:path>
              <a:moveTo>
                <a:pt x="1243425" y="0"/>
              </a:moveTo>
              <a:lnTo>
                <a:pt x="1243425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5C9CD-4255-4A05-BDFE-CB2C36E5CBF8}">
      <dsp:nvSpPr>
        <dsp:cNvPr id="0" name=""/>
        <dsp:cNvSpPr/>
      </dsp:nvSpPr>
      <dsp:spPr>
        <a:xfrm>
          <a:off x="4908593" y="1589067"/>
          <a:ext cx="1554281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1554281" y="201632"/>
              </a:lnTo>
              <a:lnTo>
                <a:pt x="1554281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878FB-7F7F-485B-A472-00DD64AA2D13}">
      <dsp:nvSpPr>
        <dsp:cNvPr id="0" name=""/>
        <dsp:cNvSpPr/>
      </dsp:nvSpPr>
      <dsp:spPr>
        <a:xfrm>
          <a:off x="4597737" y="1589067"/>
          <a:ext cx="310856" cy="295878"/>
        </a:xfrm>
        <a:custGeom>
          <a:avLst/>
          <a:gdLst/>
          <a:ahLst/>
          <a:cxnLst/>
          <a:rect l="0" t="0" r="0" b="0"/>
          <a:pathLst>
            <a:path>
              <a:moveTo>
                <a:pt x="310856" y="0"/>
              </a:moveTo>
              <a:lnTo>
                <a:pt x="310856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7EC38-CBF8-4269-A11A-C63E0AED0293}">
      <dsp:nvSpPr>
        <dsp:cNvPr id="0" name=""/>
        <dsp:cNvSpPr/>
      </dsp:nvSpPr>
      <dsp:spPr>
        <a:xfrm>
          <a:off x="3354311" y="2530962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621712" y="201632"/>
              </a:lnTo>
              <a:lnTo>
                <a:pt x="621712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F3075-6911-4243-A15E-6DBE1B41BB28}">
      <dsp:nvSpPr>
        <dsp:cNvPr id="0" name=""/>
        <dsp:cNvSpPr/>
      </dsp:nvSpPr>
      <dsp:spPr>
        <a:xfrm>
          <a:off x="2732598" y="2530962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621712" y="0"/>
              </a:moveTo>
              <a:lnTo>
                <a:pt x="621712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F2BB4-22A3-4E28-A114-93D16082392F}">
      <dsp:nvSpPr>
        <dsp:cNvPr id="0" name=""/>
        <dsp:cNvSpPr/>
      </dsp:nvSpPr>
      <dsp:spPr>
        <a:xfrm>
          <a:off x="3354311" y="1589067"/>
          <a:ext cx="1554281" cy="295878"/>
        </a:xfrm>
        <a:custGeom>
          <a:avLst/>
          <a:gdLst/>
          <a:ahLst/>
          <a:cxnLst/>
          <a:rect l="0" t="0" r="0" b="0"/>
          <a:pathLst>
            <a:path>
              <a:moveTo>
                <a:pt x="1554281" y="0"/>
              </a:moveTo>
              <a:lnTo>
                <a:pt x="1554281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D5217-C873-4BF0-8640-0D3AFF8A01B2}">
      <dsp:nvSpPr>
        <dsp:cNvPr id="0" name=""/>
        <dsp:cNvSpPr/>
      </dsp:nvSpPr>
      <dsp:spPr>
        <a:xfrm>
          <a:off x="3198883" y="647172"/>
          <a:ext cx="1709710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1709710" y="201632"/>
              </a:lnTo>
              <a:lnTo>
                <a:pt x="1709710" y="29587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DEC8B-E499-4016-82F4-46B45DB68E9F}">
      <dsp:nvSpPr>
        <dsp:cNvPr id="0" name=""/>
        <dsp:cNvSpPr/>
      </dsp:nvSpPr>
      <dsp:spPr>
        <a:xfrm>
          <a:off x="1489173" y="1589067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32"/>
              </a:lnTo>
              <a:lnTo>
                <a:pt x="621712" y="201632"/>
              </a:lnTo>
              <a:lnTo>
                <a:pt x="621712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AF6F8-8C61-4701-913D-EA9C7F2E7706}">
      <dsp:nvSpPr>
        <dsp:cNvPr id="0" name=""/>
        <dsp:cNvSpPr/>
      </dsp:nvSpPr>
      <dsp:spPr>
        <a:xfrm>
          <a:off x="867460" y="1589067"/>
          <a:ext cx="621712" cy="295878"/>
        </a:xfrm>
        <a:custGeom>
          <a:avLst/>
          <a:gdLst/>
          <a:ahLst/>
          <a:cxnLst/>
          <a:rect l="0" t="0" r="0" b="0"/>
          <a:pathLst>
            <a:path>
              <a:moveTo>
                <a:pt x="621712" y="0"/>
              </a:moveTo>
              <a:lnTo>
                <a:pt x="621712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994B-1D67-4650-B0D2-0D7E27429F29}">
      <dsp:nvSpPr>
        <dsp:cNvPr id="0" name=""/>
        <dsp:cNvSpPr/>
      </dsp:nvSpPr>
      <dsp:spPr>
        <a:xfrm>
          <a:off x="1489173" y="647172"/>
          <a:ext cx="1709710" cy="295878"/>
        </a:xfrm>
        <a:custGeom>
          <a:avLst/>
          <a:gdLst/>
          <a:ahLst/>
          <a:cxnLst/>
          <a:rect l="0" t="0" r="0" b="0"/>
          <a:pathLst>
            <a:path>
              <a:moveTo>
                <a:pt x="1709710" y="0"/>
              </a:moveTo>
              <a:lnTo>
                <a:pt x="1709710" y="201632"/>
              </a:lnTo>
              <a:lnTo>
                <a:pt x="0" y="201632"/>
              </a:lnTo>
              <a:lnTo>
                <a:pt x="0" y="29587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4972E-94E2-4CF8-83F8-7C5695D4E7BE}">
      <dsp:nvSpPr>
        <dsp:cNvPr id="0" name=""/>
        <dsp:cNvSpPr/>
      </dsp:nvSpPr>
      <dsp:spPr>
        <a:xfrm>
          <a:off x="2690209" y="115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D13ED-C78C-4EA2-ADFD-1CA5B5AB1DAA}">
      <dsp:nvSpPr>
        <dsp:cNvPr id="0" name=""/>
        <dsp:cNvSpPr/>
      </dsp:nvSpPr>
      <dsp:spPr>
        <a:xfrm>
          <a:off x="2803247" y="108543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Security</a:t>
          </a:r>
          <a:endParaRPr lang="en-US" sz="1100" kern="1200" dirty="0"/>
        </a:p>
      </dsp:txBody>
      <dsp:txXfrm>
        <a:off x="2822168" y="127464"/>
        <a:ext cx="979506" cy="608174"/>
      </dsp:txXfrm>
    </dsp:sp>
    <dsp:sp modelId="{4C77108A-482A-4F78-BDAD-40BAE8FF1307}">
      <dsp:nvSpPr>
        <dsp:cNvPr id="0" name=""/>
        <dsp:cNvSpPr/>
      </dsp:nvSpPr>
      <dsp:spPr>
        <a:xfrm>
          <a:off x="980499" y="943051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4E522-BF63-4FFF-9111-CA193E0E4601}">
      <dsp:nvSpPr>
        <dsp:cNvPr id="0" name=""/>
        <dsp:cNvSpPr/>
      </dsp:nvSpPr>
      <dsp:spPr>
        <a:xfrm>
          <a:off x="1093537" y="105043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Introductory Concepts</a:t>
          </a:r>
          <a:endParaRPr lang="en-US" sz="1100" kern="1200" dirty="0"/>
        </a:p>
      </dsp:txBody>
      <dsp:txXfrm>
        <a:off x="1112458" y="1069358"/>
        <a:ext cx="979506" cy="608174"/>
      </dsp:txXfrm>
    </dsp:sp>
    <dsp:sp modelId="{032EDC0D-AC91-4C47-981A-FD7DBBDA554A}">
      <dsp:nvSpPr>
        <dsp:cNvPr id="0" name=""/>
        <dsp:cNvSpPr/>
      </dsp:nvSpPr>
      <dsp:spPr>
        <a:xfrm>
          <a:off x="358786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44DB0-40C8-4D37-B5E4-2C44595CFD45}">
      <dsp:nvSpPr>
        <dsp:cNvPr id="0" name=""/>
        <dsp:cNvSpPr/>
      </dsp:nvSpPr>
      <dsp:spPr>
        <a:xfrm>
          <a:off x="471825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Security threats</a:t>
          </a:r>
          <a:endParaRPr lang="en-US" sz="1100" kern="1200" dirty="0"/>
        </a:p>
      </dsp:txBody>
      <dsp:txXfrm>
        <a:off x="490746" y="2011253"/>
        <a:ext cx="979506" cy="608174"/>
      </dsp:txXfrm>
    </dsp:sp>
    <dsp:sp modelId="{C3ADCA75-5238-41B7-B781-D56703D96084}">
      <dsp:nvSpPr>
        <dsp:cNvPr id="0" name=""/>
        <dsp:cNvSpPr/>
      </dsp:nvSpPr>
      <dsp:spPr>
        <a:xfrm>
          <a:off x="1602211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3C2AC-264D-4318-8365-A6314494FE3D}">
      <dsp:nvSpPr>
        <dsp:cNvPr id="0" name=""/>
        <dsp:cNvSpPr/>
      </dsp:nvSpPr>
      <dsp:spPr>
        <a:xfrm>
          <a:off x="1715250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Policy and Mechanisms</a:t>
          </a:r>
          <a:endParaRPr lang="en-US" sz="1100" kern="1200" dirty="0"/>
        </a:p>
      </dsp:txBody>
      <dsp:txXfrm>
        <a:off x="1734171" y="2011253"/>
        <a:ext cx="979506" cy="608174"/>
      </dsp:txXfrm>
    </dsp:sp>
    <dsp:sp modelId="{E735A08D-60EF-481D-A71C-93643F864B18}">
      <dsp:nvSpPr>
        <dsp:cNvPr id="0" name=""/>
        <dsp:cNvSpPr/>
      </dsp:nvSpPr>
      <dsp:spPr>
        <a:xfrm>
          <a:off x="4399919" y="943051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90864-A2B5-4D49-9D39-CDE1D9719B0F}">
      <dsp:nvSpPr>
        <dsp:cNvPr id="0" name=""/>
        <dsp:cNvSpPr/>
      </dsp:nvSpPr>
      <dsp:spPr>
        <a:xfrm>
          <a:off x="4512958" y="105043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Cryptographic Systems</a:t>
          </a:r>
          <a:endParaRPr lang="en-US" sz="1100" kern="1200" dirty="0"/>
        </a:p>
      </dsp:txBody>
      <dsp:txXfrm>
        <a:off x="4531879" y="1069358"/>
        <a:ext cx="979506" cy="608174"/>
      </dsp:txXfrm>
    </dsp:sp>
    <dsp:sp modelId="{191D28F8-F7A4-447E-8E26-C32460F8843A}">
      <dsp:nvSpPr>
        <dsp:cNvPr id="0" name=""/>
        <dsp:cNvSpPr/>
      </dsp:nvSpPr>
      <dsp:spPr>
        <a:xfrm>
          <a:off x="2845637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F6BA9-F702-4E33-9E86-52351D9F9EB7}">
      <dsp:nvSpPr>
        <dsp:cNvPr id="0" name=""/>
        <dsp:cNvSpPr/>
      </dsp:nvSpPr>
      <dsp:spPr>
        <a:xfrm>
          <a:off x="2958676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Types of systems</a:t>
          </a:r>
          <a:endParaRPr lang="en-US" sz="1100" kern="1200" dirty="0"/>
        </a:p>
      </dsp:txBody>
      <dsp:txXfrm>
        <a:off x="2977597" y="2011253"/>
        <a:ext cx="979506" cy="608174"/>
      </dsp:txXfrm>
    </dsp:sp>
    <dsp:sp modelId="{6D067561-1370-4C11-9304-752DACF9F99E}">
      <dsp:nvSpPr>
        <dsp:cNvPr id="0" name=""/>
        <dsp:cNvSpPr/>
      </dsp:nvSpPr>
      <dsp:spPr>
        <a:xfrm>
          <a:off x="2223924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7BF23-AE89-49EB-9287-912028AEF859}">
      <dsp:nvSpPr>
        <dsp:cNvPr id="0" name=""/>
        <dsp:cNvSpPr/>
      </dsp:nvSpPr>
      <dsp:spPr>
        <a:xfrm>
          <a:off x="2336963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Symmetric systems</a:t>
          </a:r>
          <a:endParaRPr lang="en-US" sz="1100" kern="1200" dirty="0"/>
        </a:p>
      </dsp:txBody>
      <dsp:txXfrm>
        <a:off x="2355884" y="2953148"/>
        <a:ext cx="979506" cy="608174"/>
      </dsp:txXfrm>
    </dsp:sp>
    <dsp:sp modelId="{C2740812-4839-4D89-9065-CFD1527F61AF}">
      <dsp:nvSpPr>
        <dsp:cNvPr id="0" name=""/>
        <dsp:cNvSpPr/>
      </dsp:nvSpPr>
      <dsp:spPr>
        <a:xfrm>
          <a:off x="3467350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6CC3F-6C30-4D1B-A100-EE7016DCC31F}">
      <dsp:nvSpPr>
        <dsp:cNvPr id="0" name=""/>
        <dsp:cNvSpPr/>
      </dsp:nvSpPr>
      <dsp:spPr>
        <a:xfrm>
          <a:off x="3580388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Public-key systems</a:t>
          </a:r>
          <a:endParaRPr lang="en-US" sz="1100" kern="1200" dirty="0"/>
        </a:p>
      </dsp:txBody>
      <dsp:txXfrm>
        <a:off x="3599309" y="2953148"/>
        <a:ext cx="979506" cy="608174"/>
      </dsp:txXfrm>
    </dsp:sp>
    <dsp:sp modelId="{69156C74-FD12-48C3-AF76-D21C8D83D668}">
      <dsp:nvSpPr>
        <dsp:cNvPr id="0" name=""/>
        <dsp:cNvSpPr/>
      </dsp:nvSpPr>
      <dsp:spPr>
        <a:xfrm>
          <a:off x="4089062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4DFEE-DA4B-4596-A1AC-1E7C135AB53C}">
      <dsp:nvSpPr>
        <dsp:cNvPr id="0" name=""/>
        <dsp:cNvSpPr/>
      </dsp:nvSpPr>
      <dsp:spPr>
        <a:xfrm>
          <a:off x="4202101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Cryptographic hash functions</a:t>
          </a:r>
          <a:endParaRPr lang="en-US" sz="1100" kern="1200" dirty="0"/>
        </a:p>
      </dsp:txBody>
      <dsp:txXfrm>
        <a:off x="4221022" y="2011253"/>
        <a:ext cx="979506" cy="608174"/>
      </dsp:txXfrm>
    </dsp:sp>
    <dsp:sp modelId="{5DF11145-764F-4D6E-8D6C-96770EBADB6C}">
      <dsp:nvSpPr>
        <dsp:cNvPr id="0" name=""/>
        <dsp:cNvSpPr/>
      </dsp:nvSpPr>
      <dsp:spPr>
        <a:xfrm>
          <a:off x="5954201" y="1884946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023B2-78F3-4851-87FB-8EA3EF0B1346}">
      <dsp:nvSpPr>
        <dsp:cNvPr id="0" name=""/>
        <dsp:cNvSpPr/>
      </dsp:nvSpPr>
      <dsp:spPr>
        <a:xfrm>
          <a:off x="6067239" y="1992332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Protocols</a:t>
          </a:r>
          <a:endParaRPr lang="en-US" sz="1100" kern="1200" dirty="0"/>
        </a:p>
      </dsp:txBody>
      <dsp:txXfrm>
        <a:off x="6086160" y="2011253"/>
        <a:ext cx="979506" cy="608174"/>
      </dsp:txXfrm>
    </dsp:sp>
    <dsp:sp modelId="{1DB000B0-9BF9-4F36-A4DE-143CC57F47C8}">
      <dsp:nvSpPr>
        <dsp:cNvPr id="0" name=""/>
        <dsp:cNvSpPr/>
      </dsp:nvSpPr>
      <dsp:spPr>
        <a:xfrm>
          <a:off x="4710775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11EBD-D8FF-4414-ADCC-4F049E7A5D2A}">
      <dsp:nvSpPr>
        <dsp:cNvPr id="0" name=""/>
        <dsp:cNvSpPr/>
      </dsp:nvSpPr>
      <dsp:spPr>
        <a:xfrm>
          <a:off x="4823814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DES</a:t>
          </a:r>
          <a:endParaRPr lang="en-US" sz="1100" kern="1200" dirty="0"/>
        </a:p>
      </dsp:txBody>
      <dsp:txXfrm>
        <a:off x="4842735" y="2953148"/>
        <a:ext cx="979506" cy="608174"/>
      </dsp:txXfrm>
    </dsp:sp>
    <dsp:sp modelId="{3DDF58EC-1416-4A0D-AD71-9A6627E7CB25}">
      <dsp:nvSpPr>
        <dsp:cNvPr id="0" name=""/>
        <dsp:cNvSpPr/>
      </dsp:nvSpPr>
      <dsp:spPr>
        <a:xfrm>
          <a:off x="5954201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3D4C5-9FF9-43B3-917F-C2E639DE09F1}">
      <dsp:nvSpPr>
        <dsp:cNvPr id="0" name=""/>
        <dsp:cNvSpPr/>
      </dsp:nvSpPr>
      <dsp:spPr>
        <a:xfrm>
          <a:off x="6067239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RSA</a:t>
          </a:r>
          <a:endParaRPr lang="en-US" sz="1100" kern="1200" dirty="0"/>
        </a:p>
      </dsp:txBody>
      <dsp:txXfrm>
        <a:off x="6086160" y="2953148"/>
        <a:ext cx="979506" cy="608174"/>
      </dsp:txXfrm>
    </dsp:sp>
    <dsp:sp modelId="{C54411DC-1975-4637-80D2-A6BF16E63FA0}">
      <dsp:nvSpPr>
        <dsp:cNvPr id="0" name=""/>
        <dsp:cNvSpPr/>
      </dsp:nvSpPr>
      <dsp:spPr>
        <a:xfrm>
          <a:off x="7197626" y="2826840"/>
          <a:ext cx="1017348" cy="6460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343A7-1190-4B05-952C-4EEDD0A9C29B}">
      <dsp:nvSpPr>
        <dsp:cNvPr id="0" name=""/>
        <dsp:cNvSpPr/>
      </dsp:nvSpPr>
      <dsp:spPr>
        <a:xfrm>
          <a:off x="7310665" y="2934227"/>
          <a:ext cx="1017348" cy="64601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Hybrid</a:t>
          </a:r>
          <a:endParaRPr lang="en-US" sz="1100" kern="1200" dirty="0"/>
        </a:p>
      </dsp:txBody>
      <dsp:txXfrm>
        <a:off x="7329586" y="2953148"/>
        <a:ext cx="979506" cy="608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orado.edu/~jrblack/class/csci7000/f03/talks/7000_1.ppt" TargetMode="External"/><Relationship Id="rId2" Type="http://schemas.openxmlformats.org/officeDocument/2006/relationships/hyperlink" Target="http://en.wikipedia.org/wiki/Cryptograp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ch.amikelive.com/node-285/using-content-delivery-networks-cdn-to-speed-up-content-load-on-the-web/" TargetMode="External"/><Relationship Id="rId5" Type="http://schemas.openxmlformats.org/officeDocument/2006/relationships/hyperlink" Target="http://en.wikipedia.org/wiki/Diffie%E2%80%93Hellman_key_exchange" TargetMode="External"/><Relationship Id="rId4" Type="http://schemas.openxmlformats.org/officeDocument/2006/relationships/hyperlink" Target="http://pajhome.org.uk/crypt/rsa/rsa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Security – Part 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22, Nov 30, 2011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Vinay</a:t>
            </a:r>
            <a:r>
              <a:rPr lang="en-US" sz="28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Kolar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Types of Mutual Authentication Protocols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Shared Secret Key based Authentication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Authentication using a Key Distribution Center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00FF"/>
                </a:solidFill>
              </a:rPr>
              <a:t>Authentication using Public-key Cryptography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Authentication Using a Public-Key Cryptography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Recall: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K</a:t>
            </a:r>
            <a:r>
              <a:rPr lang="en-US" sz="2000" baseline="50000" dirty="0" smtClean="0">
                <a:solidFill>
                  <a:schemeClr val="tx1"/>
                </a:solidFill>
              </a:rPr>
              <a:t>+</a:t>
            </a:r>
            <a:r>
              <a:rPr lang="en-US" sz="2000" baseline="-25000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/>
              <a:t>: Public key of user 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K</a:t>
            </a:r>
            <a:r>
              <a:rPr lang="en-US" sz="2000" baseline="50000" dirty="0" smtClean="0">
                <a:solidFill>
                  <a:schemeClr val="tx1"/>
                </a:solidFill>
              </a:rPr>
              <a:t>-</a:t>
            </a:r>
            <a:r>
              <a:rPr lang="en-US" sz="2000" baseline="-25000" dirty="0" smtClean="0">
                <a:solidFill>
                  <a:schemeClr val="tx1"/>
                </a:solidFill>
              </a:rPr>
              <a:t>N</a:t>
            </a:r>
            <a:r>
              <a:rPr lang="en-US" sz="2000" dirty="0"/>
              <a:t>: </a:t>
            </a:r>
            <a:r>
              <a:rPr lang="en-US" sz="2000" dirty="0" smtClean="0"/>
              <a:t>Private key </a:t>
            </a:r>
            <a:r>
              <a:rPr lang="en-US" sz="2000" dirty="0"/>
              <a:t>of user </a:t>
            </a:r>
            <a:r>
              <a:rPr lang="en-US" sz="2000" dirty="0" smtClean="0"/>
              <a:t>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62666" y="3759724"/>
            <a:ext cx="457200" cy="16504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Alice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19866" y="4038600"/>
            <a:ext cx="36285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33800" y="3886200"/>
            <a:ext cx="1131216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50000" dirty="0" smtClean="0"/>
              <a:t>+</a:t>
            </a:r>
            <a:r>
              <a:rPr lang="en-US" sz="1400" baseline="-25000" dirty="0" smtClean="0"/>
              <a:t>B</a:t>
            </a:r>
            <a:r>
              <a:rPr lang="en-US" sz="1400" dirty="0" smtClean="0"/>
              <a:t>(A, R</a:t>
            </a:r>
            <a:r>
              <a:rPr lang="en-US" sz="1400" baseline="-25000" dirty="0" smtClean="0"/>
              <a:t>A</a:t>
            </a:r>
            <a:r>
              <a:rPr lang="en-US" sz="1400" dirty="0" smtClean="0"/>
              <a:t>)</a:t>
            </a:r>
            <a:endParaRPr lang="en-US" sz="1400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619866" y="4600370"/>
            <a:ext cx="36285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29000" y="4461325"/>
            <a:ext cx="1676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50000" dirty="0" smtClean="0"/>
              <a:t>+</a:t>
            </a:r>
            <a:r>
              <a:rPr lang="en-US" sz="1400" baseline="-25000" dirty="0" smtClean="0"/>
              <a:t>A</a:t>
            </a:r>
            <a:r>
              <a:rPr lang="en-US" sz="1400" dirty="0" smtClean="0"/>
              <a:t>(R</a:t>
            </a:r>
            <a:r>
              <a:rPr lang="en-US" sz="1400" baseline="-25000" dirty="0" smtClean="0"/>
              <a:t>A</a:t>
            </a:r>
            <a:r>
              <a:rPr lang="en-US" sz="1400" dirty="0" smtClean="0"/>
              <a:t>, R</a:t>
            </a:r>
            <a:r>
              <a:rPr lang="en-US" sz="1400" baseline="-25000" dirty="0" smtClean="0"/>
              <a:t>B, </a:t>
            </a:r>
            <a:r>
              <a:rPr lang="en-US" sz="1400" dirty="0" smtClean="0"/>
              <a:t>K</a:t>
            </a:r>
            <a:r>
              <a:rPr lang="en-US" sz="1400" baseline="-25000" dirty="0" smtClean="0"/>
              <a:t>A,B</a:t>
            </a:r>
            <a:r>
              <a:rPr lang="en-US" sz="1400" dirty="0"/>
              <a:t> )</a:t>
            </a:r>
            <a:endParaRPr lang="en-US" sz="1400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19866" y="5147125"/>
            <a:ext cx="36285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86200" y="4994725"/>
            <a:ext cx="978816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-25000" dirty="0" smtClean="0"/>
              <a:t>A,B</a:t>
            </a:r>
            <a:r>
              <a:rPr lang="en-US" sz="1400" dirty="0" smtClean="0"/>
              <a:t> (R</a:t>
            </a:r>
            <a:r>
              <a:rPr lang="en-US" sz="1400" baseline="-25000" dirty="0" smtClean="0"/>
              <a:t>B</a:t>
            </a:r>
            <a:r>
              <a:rPr lang="en-US" sz="1400" dirty="0" smtClean="0"/>
              <a:t>)</a:t>
            </a:r>
            <a:endParaRPr lang="en-US" sz="1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6248400" y="3776426"/>
            <a:ext cx="457200" cy="163377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Bob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115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07251"/>
              </p:ext>
            </p:extLst>
          </p:nvPr>
        </p:nvGraphicFramePr>
        <p:xfrm>
          <a:off x="228600" y="1295400"/>
          <a:ext cx="8686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Message Integrity and Confidentiality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Encryption is used for providing Confidentiality</a:t>
            </a:r>
          </a:p>
          <a:p>
            <a:r>
              <a:rPr lang="en-US" sz="2400" dirty="0" smtClean="0"/>
              <a:t>But, how to provide Message Integrity?</a:t>
            </a:r>
          </a:p>
          <a:p>
            <a:pPr lvl="1"/>
            <a:r>
              <a:rPr lang="en-US" sz="2000" dirty="0" smtClean="0"/>
              <a:t>Encryption protects message modification by third party adversaries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to protect </a:t>
            </a:r>
            <a:r>
              <a:rPr lang="en-US" sz="2000" dirty="0" smtClean="0"/>
              <a:t>modification at senders or receivers?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5492145"/>
            <a:ext cx="11430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00800" y="5492145"/>
            <a:ext cx="1143000" cy="609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pic>
        <p:nvPicPr>
          <p:cNvPr id="7" name="Picture 2" descr="C:\Users\vkolar\AppData\Local\Microsoft\Windows\Temporary Internet Files\Content.IE5\HRUY4RJ7\MC900432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941" y="4318810"/>
            <a:ext cx="710717" cy="109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kolar\AppData\Local\Microsoft\Windows\Temporary Internet Files\Content.IE5\HNBM0I5K\MC9003607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25" y="4318810"/>
            <a:ext cx="844550" cy="109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971800" y="5659307"/>
            <a:ext cx="3429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05200" y="5352069"/>
            <a:ext cx="2667000" cy="252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 will buy your horse for $200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971800" y="5908414"/>
            <a:ext cx="3429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191000" y="5964107"/>
            <a:ext cx="1447800" cy="208093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OK. Deal. $200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048000" y="5352069"/>
            <a:ext cx="457200" cy="259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33800" y="5964106"/>
            <a:ext cx="457200" cy="208094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381000" y="3828697"/>
            <a:ext cx="1752600" cy="1035808"/>
          </a:xfrm>
          <a:prstGeom prst="cloudCallout">
            <a:avLst>
              <a:gd name="adj1" fmla="val 69503"/>
              <a:gd name="adj2" fmla="val 1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What if Bob says that he had asked for $500 in M2?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7315200" y="3523897"/>
            <a:ext cx="1524000" cy="1035808"/>
          </a:xfrm>
          <a:prstGeom prst="cloudCallout">
            <a:avLst>
              <a:gd name="adj1" fmla="val -56360"/>
              <a:gd name="adj2" fmla="val 413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What if Alice denies that  she sent M1?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71800" y="4032453"/>
            <a:ext cx="3502025" cy="628296"/>
          </a:xfrm>
          <a:prstGeom prst="rect">
            <a:avLst/>
          </a:prstGeom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Both parties have to keep SIGNED versions of the messages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56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sender and the receiver will keep </a:t>
            </a:r>
            <a:r>
              <a:rPr lang="en-US" sz="2400" i="1" u="sng" dirty="0" smtClean="0"/>
              <a:t>digitally signed</a:t>
            </a:r>
            <a:r>
              <a:rPr lang="en-US" sz="2400" dirty="0" smtClean="0"/>
              <a:t> copies of the messages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One way of creating digital signatures is by using RSA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429000"/>
            <a:ext cx="3276600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400" dirty="0" smtClean="0">
                <a:solidFill>
                  <a:schemeClr val="tx1"/>
                </a:solidFill>
              </a:rPr>
              <a:t>Alice’s Computer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3429000"/>
            <a:ext cx="3276600" cy="1676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Bob’s Computer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5774" y="4026620"/>
            <a:ext cx="389838" cy="4212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</a:t>
            </a:r>
            <a:r>
              <a:rPr lang="en-US" sz="1100" b="1" baseline="50000" dirty="0" smtClean="0"/>
              <a:t>-</a:t>
            </a:r>
            <a:r>
              <a:rPr lang="en-US" sz="1100" b="1" baseline="-25000" dirty="0" smtClean="0"/>
              <a:t>A</a:t>
            </a:r>
            <a:endParaRPr lang="en-US" sz="1100" b="1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200400" y="4152508"/>
            <a:ext cx="457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</a:t>
            </a:r>
            <a:r>
              <a:rPr lang="en-US" sz="1100" b="1" baseline="50000" dirty="0" smtClean="0"/>
              <a:t>+</a:t>
            </a:r>
            <a:r>
              <a:rPr lang="en-US" sz="1100" b="1" baseline="-25000" dirty="0" smtClean="0"/>
              <a:t>B</a:t>
            </a:r>
            <a:endParaRPr lang="en-US" sz="1100" b="1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5410200" y="4143081"/>
            <a:ext cx="476250" cy="3254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</a:t>
            </a:r>
            <a:r>
              <a:rPr lang="en-US" sz="1100" b="1" baseline="50000" dirty="0" smtClean="0"/>
              <a:t>-</a:t>
            </a:r>
            <a:r>
              <a:rPr lang="en-US" sz="1100" b="1" baseline="-25000" dirty="0" smtClean="0"/>
              <a:t>B</a:t>
            </a:r>
            <a:endParaRPr lang="en-US" sz="1100" b="1" baseline="-25000" dirty="0"/>
          </a:p>
        </p:txBody>
      </p: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1735612" y="4237250"/>
            <a:ext cx="479133" cy="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1027" idx="1"/>
          </p:cNvCxnSpPr>
          <p:nvPr/>
        </p:nvCxnSpPr>
        <p:spPr>
          <a:xfrm flipV="1">
            <a:off x="3657600" y="4300144"/>
            <a:ext cx="669925" cy="4764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</p:cNvCxnSpPr>
          <p:nvPr/>
        </p:nvCxnSpPr>
        <p:spPr>
          <a:xfrm flipV="1">
            <a:off x="5886450" y="4305300"/>
            <a:ext cx="933450" cy="49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42994" y="5311103"/>
            <a:ext cx="1600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50000" dirty="0" smtClean="0"/>
              <a:t>+</a:t>
            </a:r>
            <a:r>
              <a:rPr lang="en-US" sz="1400" baseline="-25000" dirty="0" smtClean="0"/>
              <a:t>B</a:t>
            </a:r>
            <a:r>
              <a:rPr lang="en-US" sz="1400" dirty="0" smtClean="0"/>
              <a:t>(m, K</a:t>
            </a:r>
            <a:r>
              <a:rPr lang="en-US" sz="1400" baseline="50000" dirty="0" smtClean="0"/>
              <a:t>-</a:t>
            </a:r>
            <a:r>
              <a:rPr lang="en-US" sz="1400" baseline="-25000" dirty="0" smtClean="0"/>
              <a:t>A</a:t>
            </a:r>
            <a:r>
              <a:rPr lang="en-US" sz="1400" dirty="0" smtClean="0"/>
              <a:t>(m))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2114014" y="3791146"/>
            <a:ext cx="705386" cy="10668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 flipH="1">
            <a:off x="1593158" y="4857946"/>
            <a:ext cx="873549" cy="6624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70800" y="5328211"/>
            <a:ext cx="1107649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Dig. Signed message of A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208091" y="3790608"/>
            <a:ext cx="0" cy="538601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9" idx="1"/>
          </p:cNvCxnSpPr>
          <p:nvPr/>
        </p:nvCxnSpPr>
        <p:spPr>
          <a:xfrm>
            <a:off x="6208091" y="3793765"/>
            <a:ext cx="1642100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cument"/>
          <p:cNvSpPr>
            <a:spLocks noEditPoints="1" noChangeArrowheads="1"/>
          </p:cNvSpPr>
          <p:nvPr/>
        </p:nvSpPr>
        <p:spPr bwMode="auto">
          <a:xfrm>
            <a:off x="738638" y="3505200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4984" y="3657600"/>
            <a:ext cx="1271942" cy="0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cument"/>
          <p:cNvSpPr>
            <a:spLocks noEditPoints="1" noChangeArrowheads="1"/>
          </p:cNvSpPr>
          <p:nvPr/>
        </p:nvSpPr>
        <p:spPr bwMode="auto">
          <a:xfrm>
            <a:off x="2214745" y="4033214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cxnSp>
        <p:nvCxnSpPr>
          <p:cNvPr id="60" name="Straight Arrow Connector 59"/>
          <p:cNvCxnSpPr>
            <a:endCxn id="9" idx="1"/>
          </p:cNvCxnSpPr>
          <p:nvPr/>
        </p:nvCxnSpPr>
        <p:spPr>
          <a:xfrm flipV="1">
            <a:off x="2819400" y="4304908"/>
            <a:ext cx="381000" cy="114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61907" y="4499078"/>
            <a:ext cx="609600" cy="2199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K</a:t>
            </a:r>
            <a:r>
              <a:rPr lang="en-US" sz="1000" baseline="50000" dirty="0" smtClean="0"/>
              <a:t>-</a:t>
            </a:r>
            <a:r>
              <a:rPr lang="en-US" sz="1000" baseline="-25000" dirty="0" smtClean="0"/>
              <a:t>A</a:t>
            </a:r>
            <a:r>
              <a:rPr lang="en-US" sz="1000" dirty="0" smtClean="0"/>
              <a:t>(m)</a:t>
            </a:r>
            <a:endParaRPr lang="en-US" sz="1000" dirty="0"/>
          </a:p>
        </p:txBody>
      </p:sp>
      <p:cxnSp>
        <p:nvCxnSpPr>
          <p:cNvPr id="78" name="Straight Arrow Connector 77"/>
          <p:cNvCxnSpPr>
            <a:stCxn id="1027" idx="2"/>
            <a:endCxn id="30" idx="0"/>
          </p:cNvCxnSpPr>
          <p:nvPr/>
        </p:nvCxnSpPr>
        <p:spPr>
          <a:xfrm flipH="1">
            <a:off x="4643094" y="4662887"/>
            <a:ext cx="1137" cy="648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3937400"/>
            <a:ext cx="633412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Document"/>
          <p:cNvSpPr>
            <a:spLocks noEditPoints="1" noChangeArrowheads="1"/>
          </p:cNvSpPr>
          <p:nvPr/>
        </p:nvSpPr>
        <p:spPr bwMode="auto">
          <a:xfrm>
            <a:off x="6819900" y="4021316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6767062" y="4487180"/>
            <a:ext cx="609600" cy="2199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K</a:t>
            </a:r>
            <a:r>
              <a:rPr lang="en-US" sz="1000" baseline="50000" dirty="0" smtClean="0"/>
              <a:t>-</a:t>
            </a:r>
            <a:r>
              <a:rPr lang="en-US" sz="1000" baseline="-25000" dirty="0" smtClean="0"/>
              <a:t>A</a:t>
            </a:r>
            <a:r>
              <a:rPr lang="en-US" sz="1000" dirty="0" smtClean="0"/>
              <a:t>(m)</a:t>
            </a:r>
            <a:endParaRPr lang="en-US" sz="1000" dirty="0"/>
          </a:p>
        </p:txBody>
      </p:sp>
      <p:sp>
        <p:nvSpPr>
          <p:cNvPr id="89" name="Document"/>
          <p:cNvSpPr>
            <a:spLocks noEditPoints="1" noChangeArrowheads="1"/>
          </p:cNvSpPr>
          <p:nvPr/>
        </p:nvSpPr>
        <p:spPr bwMode="auto">
          <a:xfrm>
            <a:off x="7848600" y="3539566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92" name="Rectangle 91"/>
          <p:cNvSpPr/>
          <p:nvPr/>
        </p:nvSpPr>
        <p:spPr>
          <a:xfrm>
            <a:off x="6719169" y="3913047"/>
            <a:ext cx="705386" cy="899644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stCxn id="92" idx="2"/>
            <a:endCxn id="94" idx="0"/>
          </p:cNvCxnSpPr>
          <p:nvPr/>
        </p:nvCxnSpPr>
        <p:spPr>
          <a:xfrm>
            <a:off x="7071862" y="4812691"/>
            <a:ext cx="0" cy="572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156641" y="5385070"/>
            <a:ext cx="1830442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Bob saves the digitally signed message from A</a:t>
            </a:r>
            <a:endParaRPr lang="en-US" sz="1200" dirty="0"/>
          </a:p>
        </p:txBody>
      </p:sp>
      <p:cxnSp>
        <p:nvCxnSpPr>
          <p:cNvPr id="97" name="Straight Arrow Connector 96"/>
          <p:cNvCxnSpPr>
            <a:endCxn id="58" idx="2"/>
          </p:cNvCxnSpPr>
          <p:nvPr/>
        </p:nvCxnSpPr>
        <p:spPr>
          <a:xfrm>
            <a:off x="2416121" y="3657600"/>
            <a:ext cx="0" cy="37751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8" idx="1"/>
          </p:cNvCxnSpPr>
          <p:nvPr/>
        </p:nvCxnSpPr>
        <p:spPr>
          <a:xfrm>
            <a:off x="940819" y="4237251"/>
            <a:ext cx="404955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43" idx="0"/>
          </p:cNvCxnSpPr>
          <p:nvPr/>
        </p:nvCxnSpPr>
        <p:spPr>
          <a:xfrm>
            <a:off x="940014" y="4012051"/>
            <a:ext cx="0" cy="225199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027" idx="3"/>
            <a:endCxn id="10" idx="1"/>
          </p:cNvCxnSpPr>
          <p:nvPr/>
        </p:nvCxnSpPr>
        <p:spPr>
          <a:xfrm>
            <a:off x="4960937" y="4300144"/>
            <a:ext cx="449263" cy="564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88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30" grpId="0" animBg="1"/>
      <p:bldP spid="32" grpId="0" animBg="1"/>
      <p:bldP spid="34" grpId="0" animBg="1"/>
      <p:bldP spid="43" grpId="0" animBg="1"/>
      <p:bldP spid="58" grpId="0" animBg="1"/>
      <p:bldP spid="29" grpId="0" animBg="1"/>
      <p:bldP spid="83" grpId="0" animBg="1"/>
      <p:bldP spid="84" grpId="0" animBg="1"/>
      <p:bldP spid="89" grpId="0" animBg="1"/>
      <p:bldP spid="92" grpId="0" animBg="1"/>
      <p:bldP spid="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Issues with Naïve Digital Signatures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validity of the digitally signed message holds as long as A’s private key remains a secret</a:t>
            </a:r>
          </a:p>
          <a:p>
            <a:pPr lvl="1"/>
            <a:r>
              <a:rPr lang="en-US" sz="2000" dirty="0" smtClean="0"/>
              <a:t>‘A’ can claim that her private key was stolen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If ‘A’ changes her private key, the signed message becomes invalid</a:t>
            </a:r>
          </a:p>
          <a:p>
            <a:pPr lvl="1"/>
            <a:r>
              <a:rPr lang="en-US" sz="2000" dirty="0" smtClean="0"/>
              <a:t>A centralized authority can keep track of when keys are changed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Encrypting the entire message with private key is costly</a:t>
            </a:r>
          </a:p>
          <a:p>
            <a:pPr lvl="1"/>
            <a:r>
              <a:rPr lang="en-US" sz="2000" dirty="0" smtClean="0"/>
              <a:t>RSA is slower, and encryption of long data is not preferred</a:t>
            </a:r>
          </a:p>
          <a:p>
            <a:pPr lvl="1"/>
            <a:r>
              <a:rPr lang="en-US" sz="2000" dirty="0" smtClean="0"/>
              <a:t>Any ideas on how to improve?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Digital Signature with Message Digest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Instead of attaching the encrypted message, attach the </a:t>
            </a:r>
            <a:r>
              <a:rPr lang="en-US" sz="2400" i="1" dirty="0" smtClean="0"/>
              <a:t>message digest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2667000"/>
            <a:ext cx="3333946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400" dirty="0" smtClean="0">
                <a:solidFill>
                  <a:schemeClr val="tx1"/>
                </a:solidFill>
              </a:rPr>
              <a:t>Alice’s Computer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667000"/>
            <a:ext cx="3276600" cy="1676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Bob’s Computer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8200" y="3435212"/>
            <a:ext cx="389838" cy="4212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</a:t>
            </a:r>
            <a:r>
              <a:rPr lang="en-US" sz="1100" b="1" baseline="50000" dirty="0" smtClean="0"/>
              <a:t>-</a:t>
            </a:r>
            <a:r>
              <a:rPr lang="en-US" sz="1100" b="1" baseline="-25000" dirty="0" smtClean="0"/>
              <a:t>A</a:t>
            </a:r>
            <a:endParaRPr lang="en-US" sz="1100" b="1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405433" y="3390704"/>
            <a:ext cx="457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</a:t>
            </a:r>
            <a:r>
              <a:rPr lang="en-US" sz="1100" b="1" baseline="50000" dirty="0" smtClean="0"/>
              <a:t>+</a:t>
            </a:r>
            <a:r>
              <a:rPr lang="en-US" sz="1100" b="1" baseline="-25000" dirty="0" smtClean="0"/>
              <a:t>B</a:t>
            </a:r>
            <a:endParaRPr lang="en-US" sz="1100" b="1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5410200" y="3381081"/>
            <a:ext cx="476250" cy="3254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</a:t>
            </a:r>
            <a:r>
              <a:rPr lang="en-US" sz="1100" b="1" baseline="50000" dirty="0" smtClean="0"/>
              <a:t>-</a:t>
            </a:r>
            <a:r>
              <a:rPr lang="en-US" sz="1100" b="1" baseline="-25000" dirty="0" smtClean="0"/>
              <a:t>B</a:t>
            </a:r>
            <a:endParaRPr lang="en-US" sz="1100" b="1" baseline="-25000" dirty="0"/>
          </a:p>
        </p:txBody>
      </p: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2458038" y="3645842"/>
            <a:ext cx="479133" cy="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</p:cNvCxnSpPr>
          <p:nvPr/>
        </p:nvCxnSpPr>
        <p:spPr>
          <a:xfrm flipV="1">
            <a:off x="3862633" y="3538144"/>
            <a:ext cx="464892" cy="496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</p:cNvCxnSpPr>
          <p:nvPr/>
        </p:nvCxnSpPr>
        <p:spPr>
          <a:xfrm flipV="1">
            <a:off x="5886450" y="3543300"/>
            <a:ext cx="933450" cy="49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42994" y="4549103"/>
            <a:ext cx="1600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50000" dirty="0" smtClean="0"/>
              <a:t>+</a:t>
            </a:r>
            <a:r>
              <a:rPr lang="en-US" sz="1400" baseline="-25000" dirty="0" smtClean="0"/>
              <a:t>B</a:t>
            </a:r>
            <a:r>
              <a:rPr lang="en-US" sz="1400" dirty="0" smtClean="0"/>
              <a:t>(m, K</a:t>
            </a:r>
            <a:r>
              <a:rPr lang="en-US" sz="1400" baseline="50000" dirty="0" smtClean="0"/>
              <a:t>-</a:t>
            </a:r>
            <a:r>
              <a:rPr lang="en-US" sz="1400" baseline="-25000" dirty="0" smtClean="0"/>
              <a:t>A</a:t>
            </a:r>
            <a:r>
              <a:rPr lang="en-US" sz="1400" dirty="0" smtClean="0"/>
              <a:t>(H(m)))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208091" y="2997399"/>
            <a:ext cx="0" cy="569811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9" idx="1"/>
          </p:cNvCxnSpPr>
          <p:nvPr/>
        </p:nvCxnSpPr>
        <p:spPr>
          <a:xfrm>
            <a:off x="6208091" y="2996250"/>
            <a:ext cx="1489700" cy="1149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cument"/>
          <p:cNvSpPr>
            <a:spLocks noEditPoints="1" noChangeArrowheads="1"/>
          </p:cNvSpPr>
          <p:nvPr/>
        </p:nvSpPr>
        <p:spPr bwMode="auto">
          <a:xfrm>
            <a:off x="738638" y="2743200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4984" y="2895600"/>
            <a:ext cx="1792187" cy="0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cument"/>
          <p:cNvSpPr>
            <a:spLocks noEditPoints="1" noChangeArrowheads="1"/>
          </p:cNvSpPr>
          <p:nvPr/>
        </p:nvSpPr>
        <p:spPr bwMode="auto">
          <a:xfrm>
            <a:off x="2719839" y="3271214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cxnSp>
        <p:nvCxnSpPr>
          <p:cNvPr id="60" name="Straight Arrow Connector 59"/>
          <p:cNvCxnSpPr>
            <a:endCxn id="9" idx="1"/>
          </p:cNvCxnSpPr>
          <p:nvPr/>
        </p:nvCxnSpPr>
        <p:spPr>
          <a:xfrm>
            <a:off x="3124200" y="3534365"/>
            <a:ext cx="281233" cy="8739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514600" y="3748134"/>
            <a:ext cx="771793" cy="2142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K</a:t>
            </a:r>
            <a:r>
              <a:rPr lang="en-US" sz="1000" baseline="50000" dirty="0" smtClean="0"/>
              <a:t>-</a:t>
            </a:r>
            <a:r>
              <a:rPr lang="en-US" sz="1000" baseline="-25000" dirty="0" smtClean="0"/>
              <a:t>A</a:t>
            </a:r>
            <a:r>
              <a:rPr lang="en-US" sz="1000" dirty="0" smtClean="0"/>
              <a:t>(H(m))</a:t>
            </a:r>
            <a:endParaRPr lang="en-US" sz="1000" dirty="0"/>
          </a:p>
        </p:txBody>
      </p:sp>
      <p:cxnSp>
        <p:nvCxnSpPr>
          <p:cNvPr id="78" name="Straight Arrow Connector 77"/>
          <p:cNvCxnSpPr>
            <a:endCxn id="30" idx="0"/>
          </p:cNvCxnSpPr>
          <p:nvPr/>
        </p:nvCxnSpPr>
        <p:spPr>
          <a:xfrm flipH="1">
            <a:off x="4643094" y="3900887"/>
            <a:ext cx="1137" cy="648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Document"/>
          <p:cNvSpPr>
            <a:spLocks noEditPoints="1" noChangeArrowheads="1"/>
          </p:cNvSpPr>
          <p:nvPr/>
        </p:nvSpPr>
        <p:spPr bwMode="auto">
          <a:xfrm>
            <a:off x="7696200" y="2743200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cxnSp>
        <p:nvCxnSpPr>
          <p:cNvPr id="97" name="Straight Arrow Connector 96"/>
          <p:cNvCxnSpPr>
            <a:endCxn id="58" idx="2"/>
          </p:cNvCxnSpPr>
          <p:nvPr/>
        </p:nvCxnSpPr>
        <p:spPr>
          <a:xfrm>
            <a:off x="2921215" y="2895600"/>
            <a:ext cx="0" cy="37751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36" idx="3"/>
            <a:endCxn id="38" idx="1"/>
          </p:cNvCxnSpPr>
          <p:nvPr/>
        </p:nvCxnSpPr>
        <p:spPr>
          <a:xfrm flipV="1">
            <a:off x="1205257" y="3638891"/>
            <a:ext cx="227902" cy="74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43" idx="0"/>
          </p:cNvCxnSpPr>
          <p:nvPr/>
        </p:nvCxnSpPr>
        <p:spPr>
          <a:xfrm>
            <a:off x="940014" y="3250051"/>
            <a:ext cx="0" cy="225199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10" idx="1"/>
          </p:cNvCxnSpPr>
          <p:nvPr/>
        </p:nvCxnSpPr>
        <p:spPr>
          <a:xfrm>
            <a:off x="4960937" y="3538144"/>
            <a:ext cx="449263" cy="564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85800" y="3429000"/>
            <a:ext cx="519457" cy="4212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Hash</a:t>
            </a:r>
            <a:endParaRPr lang="en-US" sz="1050" b="1" baseline="-25000" dirty="0"/>
          </a:p>
        </p:txBody>
      </p:sp>
      <p:sp>
        <p:nvSpPr>
          <p:cNvPr id="38" name="Rectangle 37"/>
          <p:cNvSpPr/>
          <p:nvPr/>
        </p:nvSpPr>
        <p:spPr>
          <a:xfrm>
            <a:off x="1433159" y="3512365"/>
            <a:ext cx="471841" cy="2530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H(m)</a:t>
            </a:r>
            <a:endParaRPr lang="en-US" sz="1000" dirty="0"/>
          </a:p>
        </p:txBody>
      </p:sp>
      <p:cxnSp>
        <p:nvCxnSpPr>
          <p:cNvPr id="40" name="Straight Arrow Connector 39"/>
          <p:cNvCxnSpPr>
            <a:stCxn id="38" idx="3"/>
            <a:endCxn id="8" idx="1"/>
          </p:cNvCxnSpPr>
          <p:nvPr/>
        </p:nvCxnSpPr>
        <p:spPr>
          <a:xfrm>
            <a:off x="1905000" y="3638891"/>
            <a:ext cx="163200" cy="695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ocument"/>
          <p:cNvSpPr>
            <a:spLocks noEditPoints="1" noChangeArrowheads="1"/>
          </p:cNvSpPr>
          <p:nvPr/>
        </p:nvSpPr>
        <p:spPr bwMode="auto">
          <a:xfrm>
            <a:off x="6834639" y="3276600"/>
            <a:ext cx="404362" cy="50610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6629400" y="3753520"/>
            <a:ext cx="771793" cy="2142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K</a:t>
            </a:r>
            <a:r>
              <a:rPr lang="en-US" sz="1000" baseline="50000" dirty="0" smtClean="0"/>
              <a:t>-</a:t>
            </a:r>
            <a:r>
              <a:rPr lang="en-US" sz="1000" baseline="-25000" dirty="0" smtClean="0"/>
              <a:t>A</a:t>
            </a:r>
            <a:r>
              <a:rPr lang="en-US" sz="1000" dirty="0" smtClean="0"/>
              <a:t>(H(m))</a:t>
            </a:r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3201290"/>
            <a:ext cx="79216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6553200" y="3151047"/>
            <a:ext cx="914399" cy="899644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stCxn id="56" idx="2"/>
            <a:endCxn id="59" idx="0"/>
          </p:cNvCxnSpPr>
          <p:nvPr/>
        </p:nvCxnSpPr>
        <p:spPr>
          <a:xfrm>
            <a:off x="7010400" y="4050691"/>
            <a:ext cx="61462" cy="572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156641" y="4623070"/>
            <a:ext cx="1830442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Bob saves the digitally signed message from A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609600" y="5334000"/>
            <a:ext cx="7924799" cy="7384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 can verify the signature by comparing the hash of received message, and the hash attached in the digitally signed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4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389872"/>
              </p:ext>
            </p:extLst>
          </p:nvPr>
        </p:nvGraphicFramePr>
        <p:xfrm>
          <a:off x="228600" y="12954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Group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Scenario: Client has to communicate with a group of replicated servers</a:t>
            </a:r>
          </a:p>
          <a:p>
            <a:pPr lvl="1"/>
            <a:r>
              <a:rPr lang="en-US" sz="1800" dirty="0" smtClean="0"/>
              <a:t>Replication can be for fault-tolerance or performance improvement</a:t>
            </a:r>
          </a:p>
          <a:p>
            <a:pPr lvl="3"/>
            <a:endParaRPr lang="en-US" sz="1000" dirty="0" smtClean="0"/>
          </a:p>
          <a:p>
            <a:r>
              <a:rPr lang="en-US" sz="2000" dirty="0" smtClean="0"/>
              <a:t>Client expects that the response is secure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Naïve Solution:</a:t>
            </a:r>
          </a:p>
          <a:p>
            <a:pPr lvl="1"/>
            <a:r>
              <a:rPr lang="en-US" sz="1800" dirty="0" smtClean="0"/>
              <a:t>Client collects the response from each server</a:t>
            </a:r>
          </a:p>
          <a:p>
            <a:pPr lvl="1"/>
            <a:r>
              <a:rPr lang="en-US" sz="1800" dirty="0" smtClean="0"/>
              <a:t>Client authenticates every response</a:t>
            </a:r>
          </a:p>
          <a:p>
            <a:pPr lvl="1"/>
            <a:r>
              <a:rPr lang="en-US" sz="1800" dirty="0" smtClean="0"/>
              <a:t>Client takes a majority vote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Drawback of naïve approach</a:t>
            </a:r>
          </a:p>
          <a:p>
            <a:pPr lvl="1"/>
            <a:r>
              <a:rPr lang="en-US" sz="1800" dirty="0" smtClean="0"/>
              <a:t>Replicated of servers should be transparent to the client</a:t>
            </a:r>
          </a:p>
          <a:p>
            <a:pPr lvl="1"/>
            <a:r>
              <a:rPr lang="en-US" sz="1800" dirty="0" smtClean="0"/>
              <a:t>Reiter et al. proposed a transparent and secure group authentication protocol (</a:t>
            </a:r>
            <a:r>
              <a:rPr lang="en-US" sz="1800" dirty="0" smtClean="0">
                <a:solidFill>
                  <a:srgbClr val="0000FF"/>
                </a:solidFill>
              </a:rPr>
              <a:t>Secure Group Authentication Protocol</a:t>
            </a:r>
            <a:r>
              <a:rPr lang="en-US" sz="1800" dirty="0" smtClean="0"/>
              <a:t>)</a:t>
            </a:r>
            <a:endParaRPr lang="en-US" sz="18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Secure Group Authentication Protocol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Problem: Authenticate a group of replicated servers at the client in a transparent way</a:t>
            </a:r>
          </a:p>
          <a:p>
            <a:pPr lvl="4"/>
            <a:endParaRPr lang="en-US" sz="800" dirty="0"/>
          </a:p>
          <a:p>
            <a:r>
              <a:rPr lang="en-US" sz="2000" dirty="0" smtClean="0"/>
              <a:t>Main Idea: </a:t>
            </a:r>
          </a:p>
          <a:p>
            <a:pPr lvl="1"/>
            <a:r>
              <a:rPr lang="en-US" sz="1800" dirty="0" smtClean="0"/>
              <a:t>Multiple servers share a secret</a:t>
            </a:r>
          </a:p>
          <a:p>
            <a:pPr lvl="1"/>
            <a:r>
              <a:rPr lang="en-US" sz="1800" dirty="0" smtClean="0"/>
              <a:t>None of them know the entire secret</a:t>
            </a:r>
          </a:p>
          <a:p>
            <a:pPr lvl="1"/>
            <a:r>
              <a:rPr lang="en-US" sz="1800" dirty="0" smtClean="0"/>
              <a:t>Secret can be revealed only if all/most of them cooperate</a:t>
            </a:r>
          </a:p>
          <a:p>
            <a:pPr lvl="3"/>
            <a:endParaRPr lang="en-US" sz="1000" dirty="0"/>
          </a:p>
          <a:p>
            <a:r>
              <a:rPr lang="en-US" sz="2000" dirty="0" smtClean="0"/>
              <a:t>The approach is similar to k-fault tolerant systems</a:t>
            </a:r>
          </a:p>
          <a:p>
            <a:pPr lvl="1"/>
            <a:r>
              <a:rPr lang="en-US" sz="1800" dirty="0" smtClean="0"/>
              <a:t>Tolerate intrusion (faults) of </a:t>
            </a:r>
            <a:r>
              <a:rPr lang="en-US" sz="1800" dirty="0" smtClean="0">
                <a:solidFill>
                  <a:schemeClr val="tx1"/>
                </a:solidFill>
              </a:rPr>
              <a:t>c</a:t>
            </a:r>
            <a:r>
              <a:rPr lang="en-US" sz="1800" dirty="0" smtClean="0"/>
              <a:t> servers out of </a:t>
            </a:r>
            <a:r>
              <a:rPr lang="en-US" sz="1800" dirty="0" smtClean="0">
                <a:solidFill>
                  <a:schemeClr val="tx1"/>
                </a:solidFill>
              </a:rPr>
              <a:t>N</a:t>
            </a:r>
            <a:r>
              <a:rPr lang="en-US" sz="1800" dirty="0" smtClean="0"/>
              <a:t> servers if </a:t>
            </a:r>
            <a:r>
              <a:rPr lang="en-US" sz="1800" dirty="0" smtClean="0">
                <a:solidFill>
                  <a:schemeClr val="tx1"/>
                </a:solidFill>
              </a:rPr>
              <a:t>c &lt;= N</a:t>
            </a:r>
            <a:r>
              <a:rPr lang="en-US" sz="1800" dirty="0" smtClean="0"/>
              <a:t> </a:t>
            </a:r>
          </a:p>
          <a:p>
            <a:pPr lvl="3"/>
            <a:endParaRPr lang="en-US" sz="1000" dirty="0" smtClean="0"/>
          </a:p>
          <a:p>
            <a:r>
              <a:rPr lang="en-US" sz="2000" dirty="0" smtClean="0"/>
              <a:t>We will study the algorithm in two phases: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Generating Shared Secret Signatures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Enhancing transparency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Last Sessions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Security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Introduction, Cryptography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Secure Channels: Authorization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Security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Secure Channels: </a:t>
            </a:r>
          </a:p>
          <a:p>
            <a:pPr lvl="3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Two Authorization Protocols, Message Integrity and Confidentiality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Access Control and Security Management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Announcement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Virtualization chapter starts from Monday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562600" y="2971800"/>
            <a:ext cx="3276600" cy="2971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Generating Shared Secret Signatures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r>
              <a:rPr lang="en-US" sz="1800" dirty="0" smtClean="0"/>
              <a:t>For each client call:</a:t>
            </a:r>
          </a:p>
          <a:p>
            <a:pPr lvl="1"/>
            <a:r>
              <a:rPr lang="en-US" sz="1800" dirty="0" smtClean="0"/>
              <a:t>Each server </a:t>
            </a:r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i</a:t>
            </a:r>
            <a:r>
              <a:rPr lang="en-US" sz="1800" dirty="0" smtClean="0"/>
              <a:t> returns the response (</a:t>
            </a:r>
            <a:r>
              <a:rPr lang="en-US" sz="1800" dirty="0" smtClean="0">
                <a:solidFill>
                  <a:schemeClr val="tx1"/>
                </a:solidFill>
              </a:rPr>
              <a:t>r</a:t>
            </a:r>
            <a:r>
              <a:rPr lang="en-US" sz="1800" baseline="-25000" dirty="0" smtClean="0">
                <a:solidFill>
                  <a:schemeClr val="tx1"/>
                </a:solidFill>
              </a:rPr>
              <a:t>i</a:t>
            </a:r>
            <a:r>
              <a:rPr lang="en-US" sz="1800" dirty="0" smtClean="0"/>
              <a:t>) </a:t>
            </a:r>
          </a:p>
          <a:p>
            <a:pPr lvl="1"/>
            <a:r>
              <a:rPr lang="en-US" sz="1800" dirty="0" smtClean="0"/>
              <a:t>In addition, it sends a signed message </a:t>
            </a:r>
            <a:br>
              <a:rPr lang="en-US" sz="1800" dirty="0" smtClean="0"/>
            </a:br>
            <a:r>
              <a:rPr lang="en-US" sz="1800" dirty="0" smtClean="0"/>
              <a:t>digest: </a:t>
            </a:r>
            <a:r>
              <a:rPr lang="en-US" sz="1400" dirty="0" smtClean="0">
                <a:solidFill>
                  <a:schemeClr val="tx1"/>
                </a:solidFill>
              </a:rPr>
              <a:t>sig(</a:t>
            </a:r>
            <a:r>
              <a:rPr lang="en-US" sz="1400" dirty="0" err="1" smtClean="0">
                <a:solidFill>
                  <a:schemeClr val="tx1"/>
                </a:solidFill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err="1" smtClean="0">
                <a:solidFill>
                  <a:schemeClr val="tx1"/>
                </a:solidFill>
              </a:rPr>
              <a:t>,r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) = K</a:t>
            </a:r>
            <a:r>
              <a:rPr lang="en-US" sz="1400" baseline="50000" dirty="0" smtClean="0">
                <a:solidFill>
                  <a:schemeClr val="tx1"/>
                </a:solidFill>
              </a:rPr>
              <a:t>-</a:t>
            </a:r>
            <a:r>
              <a:rPr lang="en-US" sz="1400" baseline="-25000" dirty="0" smtClean="0">
                <a:solidFill>
                  <a:schemeClr val="tx1"/>
                </a:solidFill>
              </a:rPr>
              <a:t>s</a:t>
            </a:r>
            <a:r>
              <a:rPr lang="en-US" sz="1400" baseline="-50000" dirty="0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( md(</a:t>
            </a:r>
            <a:r>
              <a:rPr lang="en-US" sz="1400" dirty="0">
                <a:solidFill>
                  <a:schemeClr val="tx1"/>
                </a:solidFill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) )</a:t>
            </a:r>
          </a:p>
          <a:p>
            <a:pPr marL="342900" lvl="1" indent="-342900"/>
            <a:r>
              <a:rPr lang="en-US" sz="1800" dirty="0"/>
              <a:t>For each </a:t>
            </a:r>
            <a:r>
              <a:rPr lang="en-US" sz="1800" dirty="0" smtClean="0"/>
              <a:t>response, </a:t>
            </a:r>
            <a:r>
              <a:rPr lang="en-US" sz="1800" dirty="0"/>
              <a:t>client computes</a:t>
            </a:r>
          </a:p>
          <a:p>
            <a:pPr marL="0" lvl="1" indent="0"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chemeClr val="tx1"/>
                </a:solidFill>
              </a:rPr>
              <a:t>md</a:t>
            </a:r>
            <a:r>
              <a:rPr lang="en-US" sz="1400" baseline="-25000" dirty="0">
                <a:solidFill>
                  <a:schemeClr val="tx1"/>
                </a:solidFill>
              </a:rPr>
              <a:t>c </a:t>
            </a:r>
            <a:r>
              <a:rPr lang="en-US" sz="1400" dirty="0">
                <a:solidFill>
                  <a:schemeClr val="tx1"/>
                </a:solidFill>
              </a:rPr>
              <a:t>(r</a:t>
            </a:r>
            <a:r>
              <a:rPr lang="en-US" sz="1400" baseline="-25000" dirty="0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) = H(r</a:t>
            </a:r>
            <a:r>
              <a:rPr lang="en-US" sz="1400" baseline="-25000" dirty="0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lvl="3"/>
            <a:endParaRPr lang="en-US" sz="600" dirty="0" smtClean="0"/>
          </a:p>
          <a:p>
            <a:r>
              <a:rPr lang="en-US" sz="1800" dirty="0" smtClean="0"/>
              <a:t>Hence, client has </a:t>
            </a:r>
            <a:r>
              <a:rPr lang="en-US" sz="1800" dirty="0" smtClean="0">
                <a:solidFill>
                  <a:schemeClr val="tx1"/>
                </a:solidFill>
              </a:rPr>
              <a:t>N</a:t>
            </a:r>
            <a:r>
              <a:rPr lang="en-US" sz="1800" dirty="0" smtClean="0"/>
              <a:t> triplets</a:t>
            </a:r>
            <a:br>
              <a:rPr lang="en-US" sz="1800" dirty="0" smtClean="0"/>
            </a:br>
            <a:r>
              <a:rPr lang="en-US" sz="1400" dirty="0" smtClean="0"/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b="1" dirty="0" smtClean="0">
                <a:solidFill>
                  <a:schemeClr val="tx1"/>
                </a:solidFill>
              </a:rPr>
              <a:t>&lt;</a:t>
            </a:r>
            <a:r>
              <a:rPr lang="en-US" sz="1400" dirty="0" smtClean="0">
                <a:solidFill>
                  <a:schemeClr val="tx1"/>
                </a:solidFill>
              </a:rPr>
              <a:t> r</a:t>
            </a:r>
            <a:r>
              <a:rPr lang="en-US" sz="1400" baseline="-25000" dirty="0" smtClean="0">
                <a:solidFill>
                  <a:schemeClr val="tx1"/>
                </a:solidFill>
              </a:rPr>
              <a:t>i,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md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400" baseline="-250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), sig(</a:t>
            </a:r>
            <a:r>
              <a:rPr lang="en-US" sz="1400" dirty="0" err="1" smtClean="0">
                <a:solidFill>
                  <a:schemeClr val="tx1"/>
                </a:solidFill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err="1" smtClean="0">
                <a:solidFill>
                  <a:schemeClr val="tx1"/>
                </a:solidFill>
              </a:rPr>
              <a:t>,r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r>
              <a:rPr lang="en-US" sz="1400" b="1" dirty="0" smtClean="0">
                <a:solidFill>
                  <a:schemeClr val="tx1"/>
                </a:solidFill>
              </a:rPr>
              <a:t>&gt;</a:t>
            </a:r>
          </a:p>
          <a:p>
            <a:pPr lvl="2"/>
            <a:endParaRPr lang="en-US" sz="1000" dirty="0" smtClean="0"/>
          </a:p>
          <a:p>
            <a:r>
              <a:rPr lang="en-US" sz="1800" dirty="0" smtClean="0"/>
              <a:t>Client takes </a:t>
            </a:r>
            <a:r>
              <a:rPr lang="en-US" sz="1800" dirty="0" smtClean="0">
                <a:solidFill>
                  <a:schemeClr val="tx1"/>
                </a:solidFill>
              </a:rPr>
              <a:t>c+1</a:t>
            </a:r>
            <a:r>
              <a:rPr lang="en-US" sz="1800" dirty="0" smtClean="0"/>
              <a:t> combinations of triplets </a:t>
            </a:r>
          </a:p>
          <a:p>
            <a:r>
              <a:rPr lang="en-US" sz="1800" dirty="0" smtClean="0"/>
              <a:t>For each combination vector </a:t>
            </a:r>
            <a:r>
              <a:rPr lang="en-US" sz="1400" dirty="0" smtClean="0">
                <a:solidFill>
                  <a:schemeClr val="tx1"/>
                </a:solidFill>
              </a:rPr>
              <a:t>[R</a:t>
            </a:r>
            <a:r>
              <a:rPr lang="en-US" sz="1400" dirty="0">
                <a:solidFill>
                  <a:schemeClr val="tx1"/>
                </a:solidFill>
              </a:rPr>
              <a:t>, R’ and R’’]</a:t>
            </a:r>
            <a:endParaRPr lang="en-US" sz="1800" dirty="0" smtClean="0"/>
          </a:p>
          <a:p>
            <a:pPr lvl="1"/>
            <a:r>
              <a:rPr lang="en-US" sz="1800" dirty="0" smtClean="0"/>
              <a:t>Computes a create a single digest using</a:t>
            </a:r>
            <a:br>
              <a:rPr lang="en-US" sz="1800" dirty="0" smtClean="0"/>
            </a:br>
            <a:r>
              <a:rPr lang="en-US" sz="1800" dirty="0" smtClean="0"/>
              <a:t>a special decryption function D(V)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 d = D(V) = D(sig(</a:t>
            </a:r>
            <a:r>
              <a:rPr lang="en-US" sz="1400" dirty="0" err="1" smtClean="0">
                <a:solidFill>
                  <a:schemeClr val="tx1"/>
                </a:solidFill>
              </a:rPr>
              <a:t>S,r</a:t>
            </a:r>
            <a:r>
              <a:rPr lang="en-US" sz="1400" dirty="0" smtClean="0">
                <a:solidFill>
                  <a:schemeClr val="tx1"/>
                </a:solidFill>
              </a:rPr>
              <a:t>), sig(</a:t>
            </a:r>
            <a:r>
              <a:rPr lang="en-US" sz="1400" dirty="0" err="1" smtClean="0">
                <a:solidFill>
                  <a:schemeClr val="tx1"/>
                </a:solidFill>
              </a:rPr>
              <a:t>S’,r</a:t>
            </a:r>
            <a:r>
              <a:rPr lang="en-US" sz="1400" dirty="0" smtClean="0">
                <a:solidFill>
                  <a:schemeClr val="tx1"/>
                </a:solidFill>
              </a:rPr>
              <a:t>’),sig(</a:t>
            </a:r>
            <a:r>
              <a:rPr lang="en-US" sz="1400" dirty="0" err="1" smtClean="0">
                <a:solidFill>
                  <a:schemeClr val="tx1"/>
                </a:solidFill>
              </a:rPr>
              <a:t>S’’,r</a:t>
            </a:r>
            <a:r>
              <a:rPr lang="en-US" sz="1400" dirty="0" smtClean="0">
                <a:solidFill>
                  <a:schemeClr val="tx1"/>
                </a:solidFill>
              </a:rPr>
              <a:t>’’)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400" dirty="0" smtClean="0"/>
              <a:t>NOTE: </a:t>
            </a:r>
            <a:r>
              <a:rPr lang="en-US" sz="1400" dirty="0" smtClean="0">
                <a:solidFill>
                  <a:schemeClr val="tx1"/>
                </a:solidFill>
              </a:rPr>
              <a:t>d</a:t>
            </a:r>
            <a:r>
              <a:rPr lang="en-US" sz="1400" dirty="0" smtClean="0"/>
              <a:t> </a:t>
            </a:r>
            <a:r>
              <a:rPr lang="en-US" sz="1400" dirty="0"/>
              <a:t>is a vector of </a:t>
            </a:r>
            <a:r>
              <a:rPr lang="en-US" sz="1400" dirty="0" smtClean="0"/>
              <a:t>responses</a:t>
            </a:r>
            <a:endParaRPr lang="en-US" sz="1400" dirty="0"/>
          </a:p>
          <a:p>
            <a:pPr lvl="1"/>
            <a:r>
              <a:rPr lang="en-US" sz="1800" dirty="0" smtClean="0"/>
              <a:t>If </a:t>
            </a:r>
            <a:r>
              <a:rPr lang="en-US" sz="1600" dirty="0" smtClean="0">
                <a:solidFill>
                  <a:schemeClr val="tx1"/>
                </a:solidFill>
              </a:rPr>
              <a:t>d[x] = respective </a:t>
            </a:r>
            <a:r>
              <a:rPr lang="en-US" sz="1600" dirty="0" err="1" smtClean="0">
                <a:solidFill>
                  <a:schemeClr val="tx1"/>
                </a:solidFill>
              </a:rPr>
              <a:t>md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(r</a:t>
            </a:r>
            <a:r>
              <a:rPr lang="en-US" sz="1600" baseline="-25000" dirty="0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en-US" sz="1800" dirty="0" smtClean="0"/>
              <a:t>, then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i</a:t>
            </a:r>
            <a:r>
              <a:rPr lang="en-US" sz="1800" dirty="0" smtClean="0"/>
              <a:t> is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1981200"/>
            <a:ext cx="4572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6324600" y="1981200"/>
            <a:ext cx="4572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6934200" y="1981200"/>
            <a:ext cx="4572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7543800" y="1981200"/>
            <a:ext cx="4572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8153400" y="1981200"/>
            <a:ext cx="4572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5000" y="1333500"/>
            <a:ext cx="28956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Parameters: N=5; c=2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5943600" y="2362200"/>
            <a:ext cx="93345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</p:cNvCxnSpPr>
          <p:nvPr/>
        </p:nvCxnSpPr>
        <p:spPr>
          <a:xfrm>
            <a:off x="6553200" y="23622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>
            <a:off x="7162800" y="2362200"/>
            <a:ext cx="381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flipH="1">
            <a:off x="7353300" y="2362200"/>
            <a:ext cx="4191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</p:cNvCxnSpPr>
          <p:nvPr/>
        </p:nvCxnSpPr>
        <p:spPr>
          <a:xfrm flipH="1">
            <a:off x="7562850" y="2362200"/>
            <a:ext cx="81915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618453" y="3009508"/>
            <a:ext cx="706147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sig(S</a:t>
            </a:r>
            <a:r>
              <a:rPr lang="en-US" sz="1000" baseline="-25000" dirty="0" smtClean="0"/>
              <a:t>1</a:t>
            </a:r>
            <a:r>
              <a:rPr lang="en-US" sz="1000" dirty="0" smtClean="0"/>
              <a:t>,r</a:t>
            </a:r>
            <a:r>
              <a:rPr lang="en-US" sz="1000" baseline="-25000" dirty="0"/>
              <a:t>1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5618452" y="3255274"/>
            <a:ext cx="706147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sig(S</a:t>
            </a:r>
            <a:r>
              <a:rPr lang="en-US" sz="1000" baseline="-25000" dirty="0"/>
              <a:t>2</a:t>
            </a:r>
            <a:r>
              <a:rPr lang="en-US" sz="1000" dirty="0" smtClean="0"/>
              <a:t>,r</a:t>
            </a:r>
            <a:r>
              <a:rPr lang="en-US" sz="1000" baseline="-25000" dirty="0" smtClean="0"/>
              <a:t>2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5618453" y="3501495"/>
            <a:ext cx="706147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sig(S</a:t>
            </a:r>
            <a:r>
              <a:rPr lang="en-US" sz="1000" baseline="-25000" dirty="0" smtClean="0"/>
              <a:t>3</a:t>
            </a:r>
            <a:r>
              <a:rPr lang="en-US" sz="1000" dirty="0" smtClean="0"/>
              <a:t>,r</a:t>
            </a:r>
            <a:r>
              <a:rPr lang="en-US" sz="1000" baseline="-25000" dirty="0" smtClean="0"/>
              <a:t>3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5618453" y="3747716"/>
            <a:ext cx="706147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sig(S</a:t>
            </a:r>
            <a:r>
              <a:rPr lang="en-US" sz="1000" baseline="-25000" dirty="0" smtClean="0"/>
              <a:t>4</a:t>
            </a:r>
            <a:r>
              <a:rPr lang="en-US" sz="1000" dirty="0" smtClean="0"/>
              <a:t>,r</a:t>
            </a:r>
            <a:r>
              <a:rPr lang="en-US" sz="1000" baseline="-25000" dirty="0"/>
              <a:t>4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5618453" y="3993937"/>
            <a:ext cx="706147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sig(S</a:t>
            </a:r>
            <a:r>
              <a:rPr lang="en-US" sz="1000" baseline="-25000" dirty="0" smtClean="0"/>
              <a:t>5</a:t>
            </a:r>
            <a:r>
              <a:rPr lang="en-US" sz="1000" dirty="0" smtClean="0"/>
              <a:t>,r</a:t>
            </a:r>
            <a:r>
              <a:rPr lang="en-US" sz="1000" baseline="-25000" dirty="0"/>
              <a:t>5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>
          <a:xfrm>
            <a:off x="8477055" y="3002098"/>
            <a:ext cx="3048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r</a:t>
            </a:r>
            <a:r>
              <a:rPr lang="en-US" sz="1000" baseline="-25000" dirty="0" smtClean="0"/>
              <a:t>1</a:t>
            </a:r>
            <a:endParaRPr lang="en-US" sz="1000" dirty="0"/>
          </a:p>
        </p:txBody>
      </p:sp>
      <p:sp>
        <p:nvSpPr>
          <p:cNvPr id="36" name="Rectangle 35"/>
          <p:cNvSpPr/>
          <p:nvPr/>
        </p:nvSpPr>
        <p:spPr>
          <a:xfrm>
            <a:off x="8477054" y="3247815"/>
            <a:ext cx="3048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r</a:t>
            </a:r>
            <a:r>
              <a:rPr lang="en-US" sz="1000" baseline="-25000" dirty="0" smtClean="0"/>
              <a:t>2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8477055" y="3494036"/>
            <a:ext cx="3048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r</a:t>
            </a:r>
            <a:r>
              <a:rPr lang="en-US" sz="1000" baseline="-25000" dirty="0" smtClean="0"/>
              <a:t>3</a:t>
            </a:r>
            <a:endParaRPr lang="en-US" sz="1000" dirty="0"/>
          </a:p>
        </p:txBody>
      </p:sp>
      <p:sp>
        <p:nvSpPr>
          <p:cNvPr id="38" name="Rectangle 37"/>
          <p:cNvSpPr/>
          <p:nvPr/>
        </p:nvSpPr>
        <p:spPr>
          <a:xfrm>
            <a:off x="8477055" y="3740257"/>
            <a:ext cx="3048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r</a:t>
            </a:r>
            <a:r>
              <a:rPr lang="en-US" sz="1000" baseline="-25000" dirty="0" smtClean="0"/>
              <a:t>4</a:t>
            </a:r>
            <a:endParaRPr lang="en-US" sz="1000" dirty="0"/>
          </a:p>
        </p:txBody>
      </p:sp>
      <p:sp>
        <p:nvSpPr>
          <p:cNvPr id="39" name="Rectangle 38"/>
          <p:cNvSpPr/>
          <p:nvPr/>
        </p:nvSpPr>
        <p:spPr>
          <a:xfrm>
            <a:off x="8477055" y="3986478"/>
            <a:ext cx="3048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r</a:t>
            </a:r>
            <a:r>
              <a:rPr lang="en-US" sz="1000" baseline="-25000" dirty="0" smtClean="0"/>
              <a:t>5</a:t>
            </a:r>
            <a:endParaRPr lang="en-US" sz="1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410325" y="3009508"/>
            <a:ext cx="0" cy="13338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18453" y="4333973"/>
            <a:ext cx="791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867400" y="4419992"/>
            <a:ext cx="0" cy="1905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19800" y="4419992"/>
            <a:ext cx="0" cy="1905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72200" y="4419600"/>
            <a:ext cx="0" cy="1905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618454" y="4610492"/>
            <a:ext cx="791872" cy="4187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D(V)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581508" y="3459635"/>
            <a:ext cx="598018" cy="40373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Hash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8077200" y="4559515"/>
            <a:ext cx="6096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/>
              <a:t>md</a:t>
            </a:r>
            <a:r>
              <a:rPr lang="en-US" sz="1000" baseline="-25000" dirty="0" err="1" smtClean="0"/>
              <a:t>c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(r</a:t>
            </a:r>
            <a:r>
              <a:rPr lang="en-US" sz="1000" baseline="-25000" dirty="0" smtClean="0"/>
              <a:t>1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>
          <a:xfrm>
            <a:off x="8080332" y="4806316"/>
            <a:ext cx="605682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/>
              <a:t>md</a:t>
            </a:r>
            <a:r>
              <a:rPr lang="en-US" sz="1000" baseline="-25000" dirty="0" err="1" smtClean="0"/>
              <a:t>c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(r</a:t>
            </a:r>
            <a:r>
              <a:rPr lang="en-US" sz="1000" baseline="-25000" dirty="0"/>
              <a:t>2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62" name="Rectangle 61"/>
          <p:cNvSpPr/>
          <p:nvPr/>
        </p:nvSpPr>
        <p:spPr>
          <a:xfrm>
            <a:off x="8076414" y="5052537"/>
            <a:ext cx="6096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/>
              <a:t>md</a:t>
            </a:r>
            <a:r>
              <a:rPr lang="en-US" sz="1000" baseline="-25000" dirty="0" err="1" smtClean="0"/>
              <a:t>c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(r</a:t>
            </a:r>
            <a:r>
              <a:rPr lang="en-US" sz="1000" baseline="-25000" dirty="0"/>
              <a:t>3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>
          <a:xfrm>
            <a:off x="8080333" y="5298758"/>
            <a:ext cx="605681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/>
              <a:t>md</a:t>
            </a:r>
            <a:r>
              <a:rPr lang="en-US" sz="1000" baseline="-25000" dirty="0" err="1" smtClean="0"/>
              <a:t>c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(r</a:t>
            </a:r>
            <a:r>
              <a:rPr lang="en-US" sz="1000" baseline="-25000" dirty="0"/>
              <a:t>4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64" name="Rectangle 63"/>
          <p:cNvSpPr/>
          <p:nvPr/>
        </p:nvSpPr>
        <p:spPr>
          <a:xfrm>
            <a:off x="8077200" y="5544979"/>
            <a:ext cx="609600" cy="2462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/>
              <a:t>md</a:t>
            </a:r>
            <a:r>
              <a:rPr lang="en-US" sz="1000" baseline="-25000" dirty="0" err="1" smtClean="0"/>
              <a:t>c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(r</a:t>
            </a:r>
            <a:r>
              <a:rPr lang="en-US" sz="1000" baseline="-25000" dirty="0"/>
              <a:t>5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6410326" y="4952667"/>
            <a:ext cx="21907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410326" y="4696460"/>
            <a:ext cx="219074" cy="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2" idx="3"/>
          </p:cNvCxnSpPr>
          <p:nvPr/>
        </p:nvCxnSpPr>
        <p:spPr>
          <a:xfrm>
            <a:off x="6410326" y="4819846"/>
            <a:ext cx="21907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905946" y="4495800"/>
            <a:ext cx="0" cy="129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7696200" y="4676481"/>
            <a:ext cx="209746" cy="151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7696200" y="4953000"/>
            <a:ext cx="209746" cy="151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7696200" y="4819454"/>
            <a:ext cx="209746" cy="151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6804964" y="4620705"/>
            <a:ext cx="891236" cy="418708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d=md(r)</a:t>
            </a:r>
            <a:endParaRPr lang="en-US" sz="1400" dirty="0"/>
          </a:p>
        </p:txBody>
      </p:sp>
      <p:cxnSp>
        <p:nvCxnSpPr>
          <p:cNvPr id="91" name="Straight Arrow Connector 90"/>
          <p:cNvCxnSpPr>
            <a:stCxn id="89" idx="2"/>
            <a:endCxn id="93" idx="0"/>
          </p:cNvCxnSpPr>
          <p:nvPr/>
        </p:nvCxnSpPr>
        <p:spPr>
          <a:xfrm>
            <a:off x="7250582" y="5039413"/>
            <a:ext cx="0" cy="454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6854646" y="5493586"/>
            <a:ext cx="791872" cy="2976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 is OK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6629400" y="5156284"/>
            <a:ext cx="512189" cy="2539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Yes</a:t>
            </a:r>
            <a:endParaRPr lang="en-US" sz="1050" dirty="0"/>
          </a:p>
        </p:txBody>
      </p:sp>
      <p:sp>
        <p:nvSpPr>
          <p:cNvPr id="97" name="TextBox 96"/>
          <p:cNvSpPr txBox="1"/>
          <p:nvPr/>
        </p:nvSpPr>
        <p:spPr>
          <a:xfrm>
            <a:off x="6669661" y="4117047"/>
            <a:ext cx="512189" cy="2539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No</a:t>
            </a:r>
            <a:endParaRPr lang="en-US" sz="1050" dirty="0"/>
          </a:p>
        </p:txBody>
      </p:sp>
      <p:cxnSp>
        <p:nvCxnSpPr>
          <p:cNvPr id="99" name="Straight Arrow Connector 98"/>
          <p:cNvCxnSpPr>
            <a:stCxn id="89" idx="0"/>
          </p:cNvCxnSpPr>
          <p:nvPr/>
        </p:nvCxnSpPr>
        <p:spPr>
          <a:xfrm flipV="1">
            <a:off x="7250582" y="3797092"/>
            <a:ext cx="0" cy="82361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6410326" y="3797092"/>
            <a:ext cx="8402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429375" y="3353162"/>
            <a:ext cx="1009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Select another combination</a:t>
            </a:r>
            <a:endParaRPr lang="en-US" sz="1000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7905946" y="4495800"/>
            <a:ext cx="896354" cy="94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410281" y="3019719"/>
            <a:ext cx="0" cy="129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410281" y="4295481"/>
            <a:ext cx="3629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8191207" y="3800240"/>
            <a:ext cx="219074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8191207" y="3544033"/>
            <a:ext cx="219074" cy="1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8191207" y="3667419"/>
            <a:ext cx="219074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7993635" y="3863367"/>
            <a:ext cx="7365" cy="6324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077200" y="3863367"/>
            <a:ext cx="0" cy="6324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7924800" y="3862975"/>
            <a:ext cx="0" cy="63282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8172255" y="3740256"/>
            <a:ext cx="219074" cy="1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181681" y="3600254"/>
            <a:ext cx="219074" cy="1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8229600" y="3863367"/>
            <a:ext cx="0" cy="6324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8153400" y="3863367"/>
            <a:ext cx="0" cy="6324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6406447" y="4384437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409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52" grpId="0" animBg="1"/>
      <p:bldP spid="53" grpId="0" animBg="1"/>
      <p:bldP spid="54" grpId="0" animBg="1"/>
      <p:bldP spid="61" grpId="0" animBg="1"/>
      <p:bldP spid="62" grpId="0" animBg="1"/>
      <p:bldP spid="63" grpId="0" animBg="1"/>
      <p:bldP spid="64" grpId="0" animBg="1"/>
      <p:bldP spid="89" grpId="0" animBg="1"/>
      <p:bldP spid="93" grpId="0" animBg="1"/>
      <p:bldP spid="96" grpId="0" animBg="1"/>
      <p:bldP spid="97" grpId="0" animBg="1"/>
      <p:bldP spid="106" grpId="0"/>
      <p:bldP spid="1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Enhancing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Each server broadcasts a message </a:t>
            </a:r>
            <a:r>
              <a:rPr lang="en-US" sz="2000" dirty="0" smtClean="0">
                <a:solidFill>
                  <a:schemeClr val="tx1"/>
                </a:solidFill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</a:rPr>
              <a:t>r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i,</a:t>
            </a:r>
            <a:r>
              <a:rPr lang="en-US" sz="2000" dirty="0" err="1" smtClean="0">
                <a:solidFill>
                  <a:schemeClr val="tx1"/>
                </a:solidFill>
              </a:rPr>
              <a:t>sig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S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err="1" smtClean="0">
                <a:solidFill>
                  <a:schemeClr val="tx1"/>
                </a:solidFill>
              </a:rPr>
              <a:t>,r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)] </a:t>
            </a:r>
            <a:r>
              <a:rPr lang="en-US" sz="2000" dirty="0" smtClean="0"/>
              <a:t>to other servers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When the server has received k+1 messages</a:t>
            </a:r>
          </a:p>
          <a:p>
            <a:pPr lvl="1"/>
            <a:r>
              <a:rPr lang="en-US" sz="1800" dirty="0" smtClean="0"/>
              <a:t>Compute valid signature </a:t>
            </a:r>
            <a:r>
              <a:rPr lang="en-US" sz="1800" dirty="0" smtClean="0">
                <a:solidFill>
                  <a:schemeClr val="tx1"/>
                </a:solidFill>
              </a:rPr>
              <a:t>D(V)</a:t>
            </a:r>
            <a:r>
              <a:rPr lang="en-US" sz="1800" dirty="0" smtClean="0"/>
              <a:t> for one combination of responses </a:t>
            </a:r>
            <a:r>
              <a:rPr lang="en-US" sz="1800" dirty="0" smtClean="0">
                <a:solidFill>
                  <a:schemeClr val="tx1"/>
                </a:solidFill>
              </a:rPr>
              <a:t>r</a:t>
            </a:r>
          </a:p>
          <a:p>
            <a:pPr lvl="1"/>
            <a:r>
              <a:rPr lang="en-US" sz="1800" dirty="0" smtClean="0"/>
              <a:t>If success, then transmit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V,r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r>
              <a:rPr lang="en-US" sz="1800" dirty="0" smtClean="0"/>
              <a:t> to the client</a:t>
            </a:r>
          </a:p>
          <a:p>
            <a:pPr lvl="2"/>
            <a:endParaRPr lang="en-US" sz="1400" dirty="0" smtClean="0"/>
          </a:p>
          <a:p>
            <a:r>
              <a:rPr lang="en-US" sz="2000" dirty="0" smtClean="0"/>
              <a:t>When client receives a response, it re-verifies the correctness of </a:t>
            </a:r>
            <a:r>
              <a:rPr lang="en-US" sz="2000" dirty="0" smtClean="0">
                <a:solidFill>
                  <a:schemeClr val="tx1"/>
                </a:solidFill>
              </a:rPr>
              <a:t>r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Discussion: Secure </a:t>
            </a:r>
            <a:r>
              <a:rPr lang="en-US" sz="2800" dirty="0"/>
              <a:t>Group Authentication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The protocol can be generalized to (</a:t>
            </a:r>
            <a:r>
              <a:rPr lang="en-US" sz="2400" dirty="0" err="1" smtClean="0"/>
              <a:t>m,n</a:t>
            </a:r>
            <a:r>
              <a:rPr lang="en-US" sz="2400" dirty="0" smtClean="0"/>
              <a:t>)-threshold scheme</a:t>
            </a:r>
          </a:p>
          <a:p>
            <a:pPr lvl="1"/>
            <a:r>
              <a:rPr lang="en-US" sz="2000" dirty="0" smtClean="0"/>
              <a:t>A message is divided into n-pieces (shadows)</a:t>
            </a:r>
          </a:p>
          <a:p>
            <a:pPr lvl="1"/>
            <a:r>
              <a:rPr lang="en-US" sz="2000" dirty="0" smtClean="0"/>
              <a:t>m shadows can be used to reconstruct the message</a:t>
            </a:r>
          </a:p>
          <a:p>
            <a:pPr lvl="1"/>
            <a:r>
              <a:rPr lang="en-US" sz="2000" dirty="0" smtClean="0"/>
              <a:t>(m-1) or fewer shadows cannot reconstruct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In the above protocol:</a:t>
            </a:r>
          </a:p>
          <a:p>
            <a:pPr lvl="1"/>
            <a:r>
              <a:rPr lang="en-US" sz="2000" dirty="0" smtClean="0"/>
              <a:t>m = c+1 = Number of valid signatures required</a:t>
            </a:r>
          </a:p>
          <a:p>
            <a:pPr lvl="1"/>
            <a:r>
              <a:rPr lang="en-US" sz="2000" dirty="0" smtClean="0"/>
              <a:t>n =    N  = Number </a:t>
            </a:r>
            <a:r>
              <a:rPr lang="en-US" sz="2000" dirty="0"/>
              <a:t>of replicated servers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579248"/>
              </p:ext>
            </p:extLst>
          </p:nvPr>
        </p:nvGraphicFramePr>
        <p:xfrm>
          <a:off x="228600" y="18288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Access Control (AC) verifies the access rights of a subject requesting an access to an object</a:t>
            </a:r>
          </a:p>
          <a:p>
            <a:endParaRPr lang="en-US" sz="2000" dirty="0"/>
          </a:p>
          <a:p>
            <a:endParaRPr lang="en-US" sz="2000" dirty="0" smtClean="0"/>
          </a:p>
          <a:p>
            <a:pPr lvl="3"/>
            <a:endParaRPr lang="en-US" sz="800" dirty="0" smtClean="0"/>
          </a:p>
          <a:p>
            <a:r>
              <a:rPr lang="en-US" sz="2000" dirty="0" smtClean="0"/>
              <a:t>A General model for Access Control</a:t>
            </a:r>
          </a:p>
          <a:p>
            <a:endParaRPr lang="en-US" sz="2000" dirty="0"/>
          </a:p>
          <a:p>
            <a:endParaRPr lang="en-US" sz="2000" dirty="0" smtClean="0"/>
          </a:p>
          <a:p>
            <a:pPr lvl="6"/>
            <a:endParaRPr lang="en-US" sz="800" dirty="0" smtClean="0"/>
          </a:p>
          <a:p>
            <a:pPr lvl="1"/>
            <a:r>
              <a:rPr lang="en-US" sz="1600" dirty="0" smtClean="0"/>
              <a:t>A reference monitor records which subjects may do what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How is Access Control different from Authorization?</a:t>
            </a:r>
          </a:p>
          <a:p>
            <a:pPr lvl="1"/>
            <a:r>
              <a:rPr lang="en-US" sz="1800" dirty="0" smtClean="0"/>
              <a:t>Authorization = granting access rights</a:t>
            </a:r>
          </a:p>
          <a:p>
            <a:pPr lvl="1"/>
            <a:r>
              <a:rPr lang="en-US" sz="1800" dirty="0" smtClean="0"/>
              <a:t>Access Control = verifying access rights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2438400"/>
            <a:ext cx="7620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Subject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5715000" y="2438400"/>
            <a:ext cx="7620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Object</a:t>
            </a:r>
            <a:endParaRPr lang="en-US" sz="1200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2438400" y="2667000"/>
            <a:ext cx="3276600" cy="0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6600" y="23900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Request an operation</a:t>
            </a:r>
            <a:endParaRPr lang="en-US" sz="1200" dirty="0"/>
          </a:p>
        </p:txBody>
      </p:sp>
      <p:pic>
        <p:nvPicPr>
          <p:cNvPr id="1027" name="Picture 3" descr="C:\Users\vkolar\AppData\Local\Microsoft\Windows\Temporary Internet Files\Content.IE5\HNBM0I5K\MC900186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2333704"/>
            <a:ext cx="611187" cy="66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676400" y="3814466"/>
            <a:ext cx="7620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Subject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715000" y="3814466"/>
            <a:ext cx="7620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Object</a:t>
            </a:r>
            <a:endParaRPr lang="en-US" sz="1200" dirty="0"/>
          </a:p>
        </p:txBody>
      </p:sp>
      <p:cxnSp>
        <p:nvCxnSpPr>
          <p:cNvPr id="23" name="Straight Arrow Connector 22"/>
          <p:cNvCxnSpPr>
            <a:stCxn id="21" idx="3"/>
            <a:endCxn id="30" idx="1"/>
          </p:cNvCxnSpPr>
          <p:nvPr/>
        </p:nvCxnSpPr>
        <p:spPr>
          <a:xfrm>
            <a:off x="2438400" y="4043066"/>
            <a:ext cx="1143000" cy="1571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4600" y="35814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Request an </a:t>
            </a:r>
            <a:br>
              <a:rPr lang="en-US" sz="1200" dirty="0" smtClean="0"/>
            </a:br>
            <a:r>
              <a:rPr lang="en-US" sz="1200" dirty="0" smtClean="0"/>
              <a:t>operation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608513" y="3581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Authorized request</a:t>
            </a:r>
            <a:endParaRPr lang="en-US" sz="1200" dirty="0"/>
          </a:p>
        </p:txBody>
      </p:sp>
      <p:cxnSp>
        <p:nvCxnSpPr>
          <p:cNvPr id="26" name="Straight Arrow Connector 25"/>
          <p:cNvCxnSpPr>
            <a:stCxn id="30" idx="3"/>
            <a:endCxn id="22" idx="1"/>
          </p:cNvCxnSpPr>
          <p:nvPr/>
        </p:nvCxnSpPr>
        <p:spPr>
          <a:xfrm flipV="1">
            <a:off x="4608513" y="4043066"/>
            <a:ext cx="1106487" cy="1571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81400" y="3816037"/>
            <a:ext cx="1027113" cy="4572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Reference Monitor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770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/>
      <p:bldP spid="25" grpId="0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matrix </a:t>
            </a:r>
            <a:r>
              <a:rPr lang="en-US" sz="2000" dirty="0" smtClean="0">
                <a:solidFill>
                  <a:schemeClr val="tx1"/>
                </a:solidFill>
              </a:rPr>
              <a:t>M</a:t>
            </a:r>
            <a:r>
              <a:rPr lang="en-US" sz="2000" dirty="0" smtClean="0"/>
              <a:t> that keeps track of which operations can a subject invoke on an object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M [</a:t>
            </a:r>
            <a:r>
              <a:rPr lang="en-US" sz="1600" dirty="0" err="1" smtClean="0">
                <a:solidFill>
                  <a:schemeClr val="tx1"/>
                </a:solidFill>
              </a:rPr>
              <a:t>s,o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r>
              <a:rPr lang="en-US" sz="1600" dirty="0" smtClean="0"/>
              <a:t> lists which operations subject </a:t>
            </a:r>
            <a:r>
              <a:rPr lang="en-US" sz="1600" dirty="0" smtClean="0">
                <a:solidFill>
                  <a:schemeClr val="tx1"/>
                </a:solidFill>
              </a:rPr>
              <a:t>s</a:t>
            </a:r>
            <a:r>
              <a:rPr lang="en-US" sz="1600" dirty="0" smtClean="0"/>
              <a:t> can perform on </a:t>
            </a:r>
            <a:br>
              <a:rPr lang="en-US" sz="1600" dirty="0" smtClean="0"/>
            </a:br>
            <a:r>
              <a:rPr lang="en-US" sz="1600" dirty="0" smtClean="0"/>
              <a:t>object </a:t>
            </a:r>
            <a:r>
              <a:rPr lang="en-US" sz="1600" dirty="0" smtClean="0">
                <a:solidFill>
                  <a:schemeClr val="tx1"/>
                </a:solidFill>
              </a:rPr>
              <a:t>o</a:t>
            </a:r>
          </a:p>
          <a:p>
            <a:pPr lvl="3"/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The reference monitor will look up AC Matrix</a:t>
            </a:r>
            <a:br>
              <a:rPr lang="en-US" sz="2000" dirty="0" smtClean="0"/>
            </a:br>
            <a:r>
              <a:rPr lang="en-US" sz="2000" dirty="0" smtClean="0"/>
              <a:t>before authorizing the request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Scalability of AC Matrix</a:t>
            </a:r>
          </a:p>
          <a:p>
            <a:pPr lvl="1"/>
            <a:r>
              <a:rPr lang="en-US" sz="2000" dirty="0" smtClean="0"/>
              <a:t>For a large DS with many users, most of the entries </a:t>
            </a:r>
            <a:br>
              <a:rPr lang="en-US" sz="2000" dirty="0" smtClean="0"/>
            </a:br>
            <a:r>
              <a:rPr lang="en-US" sz="2000" dirty="0" smtClean="0"/>
              <a:t>are empty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Two implementations of AC Matrix: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Access Control Lists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Capabilities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904"/>
              </p:ext>
            </p:extLst>
          </p:nvPr>
        </p:nvGraphicFramePr>
        <p:xfrm>
          <a:off x="7772400" y="2743200"/>
          <a:ext cx="833120" cy="10363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15200" y="2819400"/>
            <a:ext cx="381000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FF"/>
                </a:solidFill>
              </a:rPr>
              <a:t>S1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0" y="3048000"/>
            <a:ext cx="381000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FF"/>
                </a:solidFill>
              </a:rPr>
              <a:t>S2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15200" y="3581400"/>
            <a:ext cx="381000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FF"/>
                </a:solidFill>
              </a:rPr>
              <a:t>Sn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05800" y="2514600"/>
            <a:ext cx="457200" cy="228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B050"/>
                </a:solidFill>
              </a:rPr>
              <a:t>Om</a:t>
            </a:r>
            <a:endParaRPr lang="en-US" sz="105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6200" y="2542881"/>
            <a:ext cx="381000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B050"/>
                </a:solidFill>
              </a:rPr>
              <a:t>O</a:t>
            </a:r>
            <a:r>
              <a:rPr lang="en-US" sz="1050" dirty="0" smtClean="0">
                <a:solidFill>
                  <a:srgbClr val="00B050"/>
                </a:solidFill>
              </a:rPr>
              <a:t>1</a:t>
            </a:r>
            <a:endParaRPr lang="en-US" sz="1050" dirty="0">
              <a:solidFill>
                <a:srgbClr val="00B05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816251"/>
              </p:ext>
            </p:extLst>
          </p:nvPr>
        </p:nvGraphicFramePr>
        <p:xfrm>
          <a:off x="7772400" y="3992880"/>
          <a:ext cx="1143000" cy="50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"/>
                <a:gridCol w="381000"/>
                <a:gridCol w="3810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</a:t>
                      </a:r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7972719" y="3266389"/>
            <a:ext cx="228600" cy="2286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772400" y="3494989"/>
            <a:ext cx="200319" cy="4674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01319" y="3494989"/>
            <a:ext cx="714081" cy="4674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72400" y="22068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B050"/>
                </a:solidFill>
              </a:rPr>
              <a:t>Objects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400" y="2743200"/>
            <a:ext cx="400110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Subjects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Access Control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 Matrix is stored as a list</a:t>
            </a:r>
          </a:p>
          <a:p>
            <a:pPr lvl="1"/>
            <a:r>
              <a:rPr lang="en-US" sz="2000" dirty="0" smtClean="0"/>
              <a:t>Similar to how a graph of nodes and edges are stored as an adjacency list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39898" y="3352801"/>
            <a:ext cx="685800" cy="31501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Obj</a:t>
            </a:r>
            <a:r>
              <a:rPr lang="en-US" sz="1400" dirty="0" smtClean="0"/>
              <a:t> 1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639898" y="3820212"/>
            <a:ext cx="685800" cy="31501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Obj</a:t>
            </a:r>
            <a:r>
              <a:rPr lang="en-US" sz="1400" dirty="0" smtClean="0"/>
              <a:t> 2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639898" y="4707515"/>
            <a:ext cx="685800" cy="31501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Obj</a:t>
            </a:r>
            <a:r>
              <a:rPr lang="en-US" sz="1400" dirty="0" smtClean="0"/>
              <a:t> 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619500" y="3352801"/>
            <a:ext cx="533400" cy="3150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Sub 1</a:t>
            </a:r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4457700" y="3352800"/>
            <a:ext cx="533400" cy="3150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Sub 5</a:t>
            </a:r>
            <a:endParaRPr lang="en-US" sz="1050" dirty="0"/>
          </a:p>
        </p:txBody>
      </p:sp>
      <p:sp>
        <p:nvSpPr>
          <p:cNvPr id="10" name="Rectangle 9"/>
          <p:cNvSpPr/>
          <p:nvPr/>
        </p:nvSpPr>
        <p:spPr>
          <a:xfrm>
            <a:off x="5715000" y="3354370"/>
            <a:ext cx="533400" cy="3150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Sub x</a:t>
            </a:r>
            <a:endParaRPr lang="en-US" sz="1050" dirty="0"/>
          </a:p>
        </p:txBody>
      </p:sp>
      <p:sp>
        <p:nvSpPr>
          <p:cNvPr id="11" name="Rectangle 10"/>
          <p:cNvSpPr/>
          <p:nvPr/>
        </p:nvSpPr>
        <p:spPr>
          <a:xfrm>
            <a:off x="3619500" y="3820212"/>
            <a:ext cx="533400" cy="3150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Sub 3</a:t>
            </a:r>
            <a:endParaRPr lang="en-US" sz="1050" dirty="0"/>
          </a:p>
        </p:txBody>
      </p:sp>
      <p:sp>
        <p:nvSpPr>
          <p:cNvPr id="12" name="Rectangle 11"/>
          <p:cNvSpPr/>
          <p:nvPr/>
        </p:nvSpPr>
        <p:spPr>
          <a:xfrm>
            <a:off x="4457700" y="3834740"/>
            <a:ext cx="533400" cy="3150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Sub 5</a:t>
            </a: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3619500" y="4724403"/>
            <a:ext cx="533400" cy="3150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Sub 5</a:t>
            </a:r>
            <a:endParaRPr lang="en-US" sz="1050" dirty="0"/>
          </a:p>
        </p:txBody>
      </p: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 flipV="1">
            <a:off x="4152900" y="3510306"/>
            <a:ext cx="304800" cy="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  <a:endCxn id="10" idx="1"/>
          </p:cNvCxnSpPr>
          <p:nvPr/>
        </p:nvCxnSpPr>
        <p:spPr>
          <a:xfrm>
            <a:off x="4991100" y="3510306"/>
            <a:ext cx="723900" cy="157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52900" y="3992245"/>
            <a:ext cx="304800" cy="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3" idx="1"/>
          </p:cNvCxnSpPr>
          <p:nvPr/>
        </p:nvCxnSpPr>
        <p:spPr>
          <a:xfrm flipV="1">
            <a:off x="4157417" y="4865020"/>
            <a:ext cx="1024183" cy="1845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81600" y="4707514"/>
            <a:ext cx="533400" cy="31501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Sub n</a:t>
            </a:r>
            <a:endParaRPr lang="en-US" sz="105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325698" y="3517766"/>
            <a:ext cx="304800" cy="1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11" idx="1"/>
          </p:cNvCxnSpPr>
          <p:nvPr/>
        </p:nvCxnSpPr>
        <p:spPr>
          <a:xfrm>
            <a:off x="3325698" y="3977718"/>
            <a:ext cx="293802" cy="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4" idx="1"/>
          </p:cNvCxnSpPr>
          <p:nvPr/>
        </p:nvCxnSpPr>
        <p:spPr>
          <a:xfrm>
            <a:off x="3325698" y="4865021"/>
            <a:ext cx="293802" cy="16888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82798" y="4277416"/>
            <a:ext cx="0" cy="304798"/>
          </a:xfrm>
          <a:prstGeom prst="straightConnector1">
            <a:avLst/>
          </a:prstGeom>
          <a:ln w="38100">
            <a:solidFill>
              <a:srgbClr val="00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467100" y="4277416"/>
            <a:ext cx="0" cy="304798"/>
          </a:xfrm>
          <a:prstGeom prst="straightConnector1">
            <a:avLst/>
          </a:prstGeom>
          <a:ln w="38100">
            <a:solidFill>
              <a:srgbClr val="00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000500" y="4277417"/>
            <a:ext cx="0" cy="30479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57700" y="4277416"/>
            <a:ext cx="0" cy="30479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914900" y="4277418"/>
            <a:ext cx="0" cy="30479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53050" y="4277416"/>
            <a:ext cx="0" cy="30479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80926"/>
              </p:ext>
            </p:extLst>
          </p:nvPr>
        </p:nvGraphicFramePr>
        <p:xfrm>
          <a:off x="3048000" y="5496614"/>
          <a:ext cx="1143000" cy="50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"/>
                <a:gridCol w="381000"/>
                <a:gridCol w="3810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</a:t>
                      </a:r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2" name="Straight Connector 41"/>
          <p:cNvCxnSpPr/>
          <p:nvPr/>
        </p:nvCxnSpPr>
        <p:spPr>
          <a:xfrm flipH="1">
            <a:off x="3048001" y="5039414"/>
            <a:ext cx="5715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52900" y="5039414"/>
            <a:ext cx="381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1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 Matrix </a:t>
            </a:r>
            <a:r>
              <a:rPr lang="en-US" sz="2000" dirty="0" smtClean="0"/>
              <a:t>can also be decomposed row-wise</a:t>
            </a:r>
          </a:p>
          <a:p>
            <a:pPr lvl="2"/>
            <a:endParaRPr lang="en-US" sz="1200" dirty="0" smtClean="0"/>
          </a:p>
          <a:p>
            <a:r>
              <a:rPr lang="en-US" sz="2000" i="1" u="sng" dirty="0" smtClean="0"/>
              <a:t>Capability</a:t>
            </a:r>
            <a:r>
              <a:rPr lang="en-US" sz="2000" dirty="0" smtClean="0"/>
              <a:t> for a user is a list of objects and the associated permissions for a given user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r>
              <a:rPr lang="en-US" sz="2000" dirty="0" smtClean="0"/>
              <a:t>The ‘capability’ object can be issued by Reference Monitor to a user, and can reside at the user side</a:t>
            </a:r>
          </a:p>
          <a:p>
            <a:pPr lvl="1"/>
            <a:r>
              <a:rPr lang="en-US" sz="1600" dirty="0" smtClean="0"/>
              <a:t>But should be protected (digital signature)</a:t>
            </a:r>
            <a:endParaRPr lang="en-US" sz="12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3264820"/>
            <a:ext cx="685800" cy="315011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Sub 1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113202" y="3264820"/>
            <a:ext cx="533400" cy="31501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Obj</a:t>
            </a:r>
            <a:r>
              <a:rPr lang="en-US" sz="1050" dirty="0" smtClean="0"/>
              <a:t> 1</a:t>
            </a:r>
            <a:endParaRPr lang="en-US" sz="1050" dirty="0"/>
          </a:p>
        </p:txBody>
      </p:sp>
      <p:sp>
        <p:nvSpPr>
          <p:cNvPr id="12" name="Rectangle 11"/>
          <p:cNvSpPr/>
          <p:nvPr/>
        </p:nvSpPr>
        <p:spPr>
          <a:xfrm>
            <a:off x="3951402" y="3264819"/>
            <a:ext cx="533400" cy="31501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Obj</a:t>
            </a:r>
            <a:r>
              <a:rPr lang="en-US" sz="1050" dirty="0" smtClean="0"/>
              <a:t> 5</a:t>
            </a:r>
            <a:endParaRPr lang="en-US" sz="1050" dirty="0"/>
          </a:p>
        </p:txBody>
      </p:sp>
      <p:sp>
        <p:nvSpPr>
          <p:cNvPr id="13" name="Rectangle 12"/>
          <p:cNvSpPr/>
          <p:nvPr/>
        </p:nvSpPr>
        <p:spPr>
          <a:xfrm>
            <a:off x="5208702" y="3266389"/>
            <a:ext cx="533400" cy="31501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Obj</a:t>
            </a:r>
            <a:r>
              <a:rPr lang="en-US" sz="1050" dirty="0" smtClean="0"/>
              <a:t> </a:t>
            </a:r>
            <a:r>
              <a:rPr lang="en-US" sz="1050" dirty="0"/>
              <a:t>y</a:t>
            </a:r>
          </a:p>
        </p:txBody>
      </p:sp>
      <p:cxnSp>
        <p:nvCxnSpPr>
          <p:cNvPr id="14" name="Straight Arrow Connector 13"/>
          <p:cNvCxnSpPr>
            <a:stCxn id="11" idx="3"/>
            <a:endCxn id="12" idx="1"/>
          </p:cNvCxnSpPr>
          <p:nvPr/>
        </p:nvCxnSpPr>
        <p:spPr>
          <a:xfrm flipV="1">
            <a:off x="3646602" y="3422325"/>
            <a:ext cx="304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>
            <a:off x="4484802" y="3422325"/>
            <a:ext cx="723900" cy="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19400" y="3429785"/>
            <a:ext cx="304800" cy="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80926"/>
              </p:ext>
            </p:extLst>
          </p:nvPr>
        </p:nvGraphicFramePr>
        <p:xfrm>
          <a:off x="4648200" y="4038600"/>
          <a:ext cx="1143000" cy="502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381000"/>
                <a:gridCol w="3810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>
          <a:xfrm flipH="1">
            <a:off x="4648201" y="3581400"/>
            <a:ext cx="5715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53100" y="3581400"/>
            <a:ext cx="381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668818" y="4038600"/>
          <a:ext cx="1122381" cy="490369"/>
        </p:xfrm>
        <a:graphic>
          <a:graphicData uri="http://schemas.openxmlformats.org/drawingml/2006/table">
            <a:tbl>
              <a:tblPr/>
              <a:tblGrid>
                <a:gridCol w="1122381"/>
              </a:tblGrid>
              <a:tr h="4903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7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Comparison of ACL and Capabilities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1" y="4953000"/>
            <a:ext cx="4038600" cy="990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server is not interested in whether it knows the client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Server should check Capability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3076281"/>
            <a:ext cx="1143000" cy="10668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Create Access Request to Object </a:t>
            </a:r>
            <a:r>
              <a:rPr lang="en-US" sz="1200" b="1" dirty="0" smtClean="0"/>
              <a:t>r</a:t>
            </a:r>
            <a:r>
              <a:rPr lang="en-US" sz="1200" dirty="0" smtClean="0"/>
              <a:t> as Subject-</a:t>
            </a:r>
            <a:r>
              <a:rPr lang="en-US" sz="1200" b="1" dirty="0" smtClean="0"/>
              <a:t>s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2590801" y="3076281"/>
            <a:ext cx="1752600" cy="10668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2743200" y="3133627"/>
            <a:ext cx="543613" cy="323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ACL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15020" y="3133626"/>
            <a:ext cx="599780" cy="3236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FF"/>
                </a:solidFill>
              </a:rPr>
              <a:t>Obj</a:t>
            </a:r>
            <a:r>
              <a:rPr lang="en-US" sz="1400" dirty="0" smtClean="0">
                <a:solidFill>
                  <a:srgbClr val="0000FF"/>
                </a:solidFill>
              </a:rPr>
              <a:t>-r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>
            <a:off x="3286813" y="3295453"/>
            <a:ext cx="228207" cy="0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90801" y="345728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00FF"/>
                </a:solidFill>
              </a:rPr>
              <a:t>if (s in ACL &amp;&amp; </a:t>
            </a:r>
            <a:br>
              <a:rPr lang="en-US" sz="1200" i="1" dirty="0" smtClean="0">
                <a:solidFill>
                  <a:srgbClr val="0000FF"/>
                </a:solidFill>
              </a:rPr>
            </a:br>
            <a:r>
              <a:rPr lang="en-US" sz="1200" i="1" dirty="0" smtClean="0">
                <a:solidFill>
                  <a:srgbClr val="0000FF"/>
                </a:solidFill>
              </a:rPr>
              <a:t>    r in ACL)</a:t>
            </a:r>
          </a:p>
          <a:p>
            <a:r>
              <a:rPr lang="en-US" sz="1200" i="1" dirty="0" smtClean="0">
                <a:solidFill>
                  <a:srgbClr val="0000FF"/>
                </a:solidFill>
              </a:rPr>
              <a:t>     grant access;</a:t>
            </a:r>
            <a:endParaRPr lang="en-US" sz="1200" i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4143081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Client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6422" y="4130628"/>
            <a:ext cx="1208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Server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7" name="Straight Arrow Connector 26"/>
          <p:cNvCxnSpPr>
            <a:stCxn id="17" idx="3"/>
            <a:endCxn id="18" idx="1"/>
          </p:cNvCxnSpPr>
          <p:nvPr/>
        </p:nvCxnSpPr>
        <p:spPr>
          <a:xfrm>
            <a:off x="1524000" y="3609681"/>
            <a:ext cx="1066801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30" name="TextBox 29"/>
          <p:cNvSpPr txBox="1"/>
          <p:nvPr/>
        </p:nvSpPr>
        <p:spPr>
          <a:xfrm>
            <a:off x="1809942" y="331878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s,r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4952999" y="3043054"/>
            <a:ext cx="1257693" cy="12837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Create Access Request to Object </a:t>
            </a:r>
            <a:r>
              <a:rPr lang="en-US" sz="1200" b="1" dirty="0" smtClean="0"/>
              <a:t>r</a:t>
            </a:r>
            <a:r>
              <a:rPr lang="en-US" sz="1200" dirty="0" smtClean="0"/>
              <a:t> as Subject-</a:t>
            </a:r>
            <a:r>
              <a:rPr lang="en-US" sz="1200" b="1" dirty="0" smtClean="0"/>
              <a:t>s</a:t>
            </a:r>
            <a:r>
              <a:rPr lang="en-US" sz="1200" dirty="0" smtClean="0"/>
              <a:t>. Pass capability </a:t>
            </a:r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7391401" y="3034587"/>
            <a:ext cx="1524000" cy="13110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7804412" y="3100038"/>
            <a:ext cx="700136" cy="373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FF"/>
                </a:solidFill>
              </a:rPr>
              <a:t>Obj</a:t>
            </a:r>
            <a:r>
              <a:rPr lang="en-US" sz="1400" dirty="0" smtClean="0">
                <a:solidFill>
                  <a:srgbClr val="0000FF"/>
                </a:solidFill>
              </a:rPr>
              <a:t>-r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41481" y="3657600"/>
            <a:ext cx="1425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00FF"/>
                </a:solidFill>
              </a:rPr>
              <a:t>if (r in C)</a:t>
            </a:r>
          </a:p>
          <a:p>
            <a:r>
              <a:rPr lang="en-US" sz="1200" i="1" dirty="0" smtClean="0">
                <a:solidFill>
                  <a:srgbClr val="0000FF"/>
                </a:solidFill>
              </a:rPr>
              <a:t>     grant access;</a:t>
            </a:r>
            <a:endParaRPr lang="en-US" sz="1200" i="1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43893" y="4355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Client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58492" y="4307149"/>
            <a:ext cx="1208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Server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39" name="Straight Arrow Connector 38"/>
          <p:cNvCxnSpPr>
            <a:stCxn id="31" idx="3"/>
            <a:endCxn id="32" idx="1"/>
          </p:cNvCxnSpPr>
          <p:nvPr/>
        </p:nvCxnSpPr>
        <p:spPr>
          <a:xfrm>
            <a:off x="6210692" y="3684920"/>
            <a:ext cx="1180709" cy="5194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40" name="TextBox 39"/>
          <p:cNvSpPr txBox="1"/>
          <p:nvPr/>
        </p:nvSpPr>
        <p:spPr>
          <a:xfrm>
            <a:off x="6516072" y="333268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s,r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877050" y="3344705"/>
            <a:ext cx="209550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62000" y="1676400"/>
            <a:ext cx="3200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ACL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374652" y="1672472"/>
            <a:ext cx="3200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Capabilities</a:t>
            </a:r>
            <a:endParaRPr lang="en-US" dirty="0"/>
          </a:p>
        </p:txBody>
      </p:sp>
      <p:cxnSp>
        <p:nvCxnSpPr>
          <p:cNvPr id="42" name="Straight Connector 41"/>
          <p:cNvCxnSpPr>
            <a:stCxn id="2" idx="2"/>
          </p:cNvCxnSpPr>
          <p:nvPr/>
        </p:nvCxnSpPr>
        <p:spPr>
          <a:xfrm>
            <a:off x="4572000" y="1417638"/>
            <a:ext cx="0" cy="4602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556772" y="5090476"/>
            <a:ext cx="3733801" cy="47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dirty="0" smtClean="0"/>
              <a:t>The server stores the ACL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08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000" dirty="0" smtClean="0"/>
              <a:t>Motivation: Access Control using ACL and Capabilities is still not scalable in very large DS</a:t>
            </a:r>
          </a:p>
          <a:p>
            <a:pPr lvl="2"/>
            <a:endParaRPr lang="en-US" sz="1400" dirty="0" smtClean="0"/>
          </a:p>
          <a:p>
            <a:r>
              <a:rPr lang="en-US" sz="2000" dirty="0" smtClean="0"/>
              <a:t>Organizing Permissions: </a:t>
            </a:r>
          </a:p>
          <a:p>
            <a:pPr lvl="1"/>
            <a:r>
              <a:rPr lang="en-US" sz="1800" dirty="0" smtClean="0"/>
              <a:t>Object permission is given to a protection domain (PD) </a:t>
            </a:r>
          </a:p>
          <a:p>
            <a:pPr lvl="1"/>
            <a:r>
              <a:rPr lang="en-US" sz="1800" dirty="0" smtClean="0"/>
              <a:t>Each PD row consists of (object, permission) pair</a:t>
            </a:r>
          </a:p>
          <a:p>
            <a:pPr lvl="2"/>
            <a:endParaRPr lang="en-US" sz="1400" dirty="0" smtClean="0"/>
          </a:p>
          <a:p>
            <a:r>
              <a:rPr lang="en-US" sz="2000" dirty="0" smtClean="0"/>
              <a:t>User Management:</a:t>
            </a:r>
          </a:p>
          <a:p>
            <a:pPr lvl="1"/>
            <a:r>
              <a:rPr lang="en-US" sz="1800" dirty="0" smtClean="0"/>
              <a:t>Group </a:t>
            </a:r>
            <a:r>
              <a:rPr lang="en-US" sz="1800" dirty="0"/>
              <a:t>uses into a “protection domain</a:t>
            </a:r>
            <a:r>
              <a:rPr lang="en-US" sz="1800" dirty="0" smtClean="0"/>
              <a:t>”</a:t>
            </a:r>
          </a:p>
          <a:p>
            <a:pPr lvl="1"/>
            <a:r>
              <a:rPr lang="en-US" sz="1800" dirty="0"/>
              <a:t>Users belong to one or more protection </a:t>
            </a:r>
            <a:r>
              <a:rPr lang="en-US" sz="1800" dirty="0" smtClean="0"/>
              <a:t>domain</a:t>
            </a:r>
          </a:p>
          <a:p>
            <a:pPr lvl="2"/>
            <a:r>
              <a:rPr lang="en-US" sz="1400" dirty="0"/>
              <a:t>e</a:t>
            </a:r>
            <a:r>
              <a:rPr lang="en-US" sz="1400" dirty="0" smtClean="0"/>
              <a:t>.g., employees, admin, guests</a:t>
            </a:r>
            <a:endParaRPr lang="en-US" sz="1400" dirty="0"/>
          </a:p>
          <a:p>
            <a:pPr lvl="1"/>
            <a:r>
              <a:rPr lang="en-US" sz="1800" dirty="0" smtClean="0"/>
              <a:t>Before </a:t>
            </a:r>
            <a:r>
              <a:rPr lang="en-US" sz="1800" dirty="0"/>
              <a:t>granting </a:t>
            </a:r>
            <a:r>
              <a:rPr lang="en-US" sz="1800" dirty="0" smtClean="0"/>
              <a:t>the access, check permissions</a:t>
            </a:r>
            <a:br>
              <a:rPr lang="en-US" sz="1800" dirty="0" smtClean="0"/>
            </a:br>
            <a:r>
              <a:rPr lang="en-US" sz="1800" dirty="0" smtClean="0"/>
              <a:t>from user’s PDs</a:t>
            </a:r>
            <a:br>
              <a:rPr lang="en-US" sz="1800" dirty="0" smtClean="0"/>
            </a:b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315200" y="2669977"/>
            <a:ext cx="494908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FF"/>
                </a:solidFill>
              </a:rPr>
              <a:t>PD1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15200" y="2898577"/>
            <a:ext cx="494908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FF"/>
                </a:solidFill>
              </a:rPr>
              <a:t>PD2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15200" y="3431977"/>
            <a:ext cx="494908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FF"/>
                </a:solidFill>
              </a:rPr>
              <a:t>PDn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710221"/>
              </p:ext>
            </p:extLst>
          </p:nvPr>
        </p:nvGraphicFramePr>
        <p:xfrm>
          <a:off x="7641211" y="4041577"/>
          <a:ext cx="1143000" cy="50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"/>
                <a:gridCol w="381000"/>
                <a:gridCol w="3810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</a:t>
                      </a:r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27277"/>
              </p:ext>
            </p:extLst>
          </p:nvPr>
        </p:nvGraphicFramePr>
        <p:xfrm>
          <a:off x="7646316" y="5059680"/>
          <a:ext cx="1143000" cy="50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"/>
                <a:gridCol w="381000"/>
                <a:gridCol w="3810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</a:t>
                      </a:r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√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76055"/>
              </p:ext>
            </p:extLst>
          </p:nvPr>
        </p:nvGraphicFramePr>
        <p:xfrm>
          <a:off x="7630606" y="6050280"/>
          <a:ext cx="1143000" cy="50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"/>
                <a:gridCol w="381000"/>
                <a:gridCol w="3810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</a:t>
                      </a:r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20000" y="5745480"/>
            <a:ext cx="1153605" cy="28673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PD: Guests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7635711" y="4754880"/>
            <a:ext cx="1153605" cy="28673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PD: Employees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7630606" y="3736777"/>
            <a:ext cx="1153605" cy="28673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PD: Admin</a:t>
            </a:r>
            <a:endParaRPr lang="en-US" sz="11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03253"/>
              </p:ext>
            </p:extLst>
          </p:nvPr>
        </p:nvGraphicFramePr>
        <p:xfrm>
          <a:off x="7772400" y="2593777"/>
          <a:ext cx="833120" cy="10363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8305800" y="2365177"/>
            <a:ext cx="457200" cy="228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B050"/>
                </a:solidFill>
              </a:rPr>
              <a:t>Om</a:t>
            </a:r>
            <a:endParaRPr lang="en-US" sz="105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96200" y="2393458"/>
            <a:ext cx="381000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B050"/>
                </a:solidFill>
              </a:rPr>
              <a:t>O</a:t>
            </a:r>
            <a:r>
              <a:rPr lang="en-US" sz="1050" dirty="0" smtClean="0">
                <a:solidFill>
                  <a:srgbClr val="00B050"/>
                </a:solidFill>
              </a:rPr>
              <a:t>1</a:t>
            </a:r>
            <a:endParaRPr lang="en-US" sz="105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72719" y="3116966"/>
            <a:ext cx="228600" cy="2286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TextBox 17"/>
          <p:cNvSpPr txBox="1"/>
          <p:nvPr/>
        </p:nvSpPr>
        <p:spPr>
          <a:xfrm>
            <a:off x="7772400" y="20574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B050"/>
                </a:solidFill>
              </a:rPr>
              <a:t>Objects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2593777"/>
            <a:ext cx="615553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Protection Domains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" y="64008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 matrix is shown only for representation. Similar to AC Matrix, PD can be implemented using techniques similar to ACL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285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87501839"/>
              </p:ext>
            </p:extLst>
          </p:nvPr>
        </p:nvGraphicFramePr>
        <p:xfrm>
          <a:off x="457200" y="16002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495800" y="2133600"/>
            <a:ext cx="4191000" cy="2971800"/>
            <a:chOff x="228600" y="2362200"/>
            <a:chExt cx="4343400" cy="2971800"/>
          </a:xfrm>
        </p:grpSpPr>
        <p:sp>
          <p:nvSpPr>
            <p:cNvPr id="6" name="Rectangle 5"/>
            <p:cNvSpPr/>
            <p:nvPr/>
          </p:nvSpPr>
          <p:spPr>
            <a:xfrm>
              <a:off x="228600" y="2362200"/>
              <a:ext cx="4343400" cy="29718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2362200"/>
              <a:ext cx="1524000" cy="457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Today’s lecture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819400" y="4343400"/>
            <a:ext cx="1676400" cy="762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4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Protection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Domains can be organized into hierarchical groups</a:t>
            </a:r>
          </a:p>
          <a:p>
            <a:pPr lvl="4"/>
            <a:endParaRPr lang="en-US" dirty="0" smtClean="0"/>
          </a:p>
          <a:p>
            <a:r>
              <a:rPr lang="en-US" sz="2000" dirty="0" smtClean="0"/>
              <a:t>Advantage</a:t>
            </a:r>
          </a:p>
          <a:p>
            <a:pPr lvl="1"/>
            <a:r>
              <a:rPr lang="en-US" sz="2000" dirty="0" smtClean="0"/>
              <a:t>Managing group membership is easy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Disadvantage</a:t>
            </a:r>
          </a:p>
          <a:p>
            <a:pPr lvl="1"/>
            <a:r>
              <a:rPr lang="en-US" sz="2000" dirty="0" smtClean="0"/>
              <a:t>Looking up for a member is costly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An optimization:</a:t>
            </a:r>
          </a:p>
          <a:p>
            <a:pPr lvl="1"/>
            <a:r>
              <a:rPr lang="en-US" sz="2000" dirty="0" smtClean="0"/>
              <a:t>Let each user carry a </a:t>
            </a:r>
            <a:r>
              <a:rPr lang="en-US" sz="2000" i="1" u="sng" dirty="0" smtClean="0"/>
              <a:t>certificate</a:t>
            </a:r>
            <a:r>
              <a:rPr lang="en-US" sz="2000" dirty="0" smtClean="0"/>
              <a:t> of all the </a:t>
            </a:r>
            <a:br>
              <a:rPr lang="en-US" sz="2000" dirty="0" smtClean="0"/>
            </a:br>
            <a:r>
              <a:rPr lang="en-US" sz="2000" dirty="0" smtClean="0"/>
              <a:t>groups they belong to</a:t>
            </a:r>
          </a:p>
          <a:p>
            <a:pPr lvl="1"/>
            <a:r>
              <a:rPr lang="en-US" sz="2000" dirty="0" smtClean="0"/>
              <a:t>Reference monitor validates the certificate </a:t>
            </a:r>
            <a:br>
              <a:rPr lang="en-US" sz="2000" dirty="0" smtClean="0"/>
            </a:br>
            <a:r>
              <a:rPr lang="en-US" sz="2000" dirty="0" smtClean="0"/>
              <a:t>(similar to the Capabilities approach)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53336" y="2728506"/>
            <a:ext cx="831916" cy="373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FF"/>
                </a:solidFill>
              </a:rPr>
              <a:t>World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3414306"/>
            <a:ext cx="831916" cy="373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FF"/>
                </a:solidFill>
              </a:rPr>
              <a:t>World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8600" y="3414306"/>
            <a:ext cx="990600" cy="373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FF"/>
                </a:solidFill>
              </a:rPr>
              <a:t>Anonymous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18082" y="4030860"/>
            <a:ext cx="831916" cy="373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FF"/>
                </a:solidFill>
              </a:rPr>
              <a:t>Emp_NY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16938" y="4033333"/>
            <a:ext cx="831916" cy="373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FF"/>
                </a:solidFill>
              </a:rPr>
              <a:t>Emp_AMS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9226" y="4023906"/>
            <a:ext cx="831916" cy="373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FF"/>
                </a:solidFill>
              </a:rPr>
              <a:t>Emp_SFO</a:t>
            </a:r>
            <a:endParaRPr lang="en-US" sz="1050" dirty="0">
              <a:solidFill>
                <a:srgbClr val="0000FF"/>
              </a:solidFill>
            </a:endParaRPr>
          </a:p>
        </p:txBody>
      </p: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>
          <a:xfrm flipH="1">
            <a:off x="7121558" y="3101766"/>
            <a:ext cx="547736" cy="312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7" idx="0"/>
          </p:cNvCxnSpPr>
          <p:nvPr/>
        </p:nvCxnSpPr>
        <p:spPr>
          <a:xfrm>
            <a:off x="7669294" y="3101766"/>
            <a:ext cx="674606" cy="312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2"/>
            <a:endCxn id="9" idx="0"/>
          </p:cNvCxnSpPr>
          <p:nvPr/>
        </p:nvCxnSpPr>
        <p:spPr>
          <a:xfrm flipH="1">
            <a:off x="5932896" y="3787566"/>
            <a:ext cx="1188662" cy="245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6" idx="2"/>
          </p:cNvCxnSpPr>
          <p:nvPr/>
        </p:nvCxnSpPr>
        <p:spPr>
          <a:xfrm flipV="1">
            <a:off x="6834040" y="3787566"/>
            <a:ext cx="287518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  <a:endCxn id="6" idx="2"/>
          </p:cNvCxnSpPr>
          <p:nvPr/>
        </p:nvCxnSpPr>
        <p:spPr>
          <a:xfrm flipH="1" flipV="1">
            <a:off x="7121558" y="3787566"/>
            <a:ext cx="613626" cy="236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418082" y="4404906"/>
            <a:ext cx="435892" cy="236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66456" y="4404906"/>
            <a:ext cx="287518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6853974" y="4404906"/>
            <a:ext cx="123825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10216" y="4557306"/>
            <a:ext cx="20567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315200" y="4404906"/>
            <a:ext cx="435892" cy="236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463574" y="4404906"/>
            <a:ext cx="287518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7751092" y="4404906"/>
            <a:ext cx="123825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607334" y="4557306"/>
            <a:ext cx="20567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536283" y="4404906"/>
            <a:ext cx="435892" cy="236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684657" y="4404906"/>
            <a:ext cx="287518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972175" y="4404906"/>
            <a:ext cx="123825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828417" y="4557306"/>
            <a:ext cx="20567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60692" y="3795306"/>
            <a:ext cx="478508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288813" y="3795306"/>
            <a:ext cx="71879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360692" y="3795306"/>
            <a:ext cx="123825" cy="24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422604" y="3947706"/>
            <a:ext cx="26419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3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32341"/>
              </p:ext>
            </p:extLst>
          </p:nvPr>
        </p:nvGraphicFramePr>
        <p:xfrm>
          <a:off x="228600" y="19050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Outsider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Above discussed schemes are good for preventing against small number of users who belong to a 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But, what if any user on the Internet can access the resources of DS</a:t>
            </a:r>
          </a:p>
          <a:p>
            <a:pPr lvl="1"/>
            <a:r>
              <a:rPr lang="en-US" sz="1800" dirty="0" smtClean="0"/>
              <a:t>Search engines, Sending mails, …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Above approaches are complicated, inefficient and time-consuming when a </a:t>
            </a:r>
            <a:r>
              <a:rPr lang="en-US" sz="2000" dirty="0"/>
              <a:t>DS is exposed to </a:t>
            </a:r>
            <a:r>
              <a:rPr lang="en-US" sz="2000" dirty="0" smtClean="0"/>
              <a:t>the rest-of-the-world</a:t>
            </a:r>
          </a:p>
          <a:p>
            <a:endParaRPr lang="en-US" sz="2000" dirty="0"/>
          </a:p>
          <a:p>
            <a:r>
              <a:rPr lang="en-US" sz="2000" dirty="0" smtClean="0"/>
              <a:t>We discuss two coarse grained Access Control schemes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Firewall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Controlling Denial of Service (</a:t>
            </a:r>
            <a:r>
              <a:rPr lang="en-US" sz="1800" dirty="0" err="1" smtClean="0">
                <a:solidFill>
                  <a:srgbClr val="0000FF"/>
                </a:solidFill>
              </a:rPr>
              <a:t>DoS</a:t>
            </a:r>
            <a:r>
              <a:rPr lang="en-US" sz="1800" dirty="0" smtClean="0">
                <a:solidFill>
                  <a:srgbClr val="0000FF"/>
                </a:solidFill>
              </a:rPr>
              <a:t>) attacks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058579" y="4543719"/>
            <a:ext cx="4709867" cy="139988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000" dirty="0" smtClean="0"/>
              <a:t>Firewall provides access control by regulating the flow of network traffic to/from a LAN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Firewall disconnects any part of the DS from outside world</a:t>
            </a:r>
          </a:p>
          <a:p>
            <a:pPr lvl="1"/>
            <a:r>
              <a:rPr lang="en-US" sz="1800" dirty="0" smtClean="0"/>
              <a:t>The internal LANs route packets through Packet </a:t>
            </a:r>
            <a:r>
              <a:rPr lang="en-US" sz="1800" dirty="0"/>
              <a:t>F</a:t>
            </a:r>
            <a:r>
              <a:rPr lang="en-US" sz="1800" dirty="0" smtClean="0"/>
              <a:t>iltering </a:t>
            </a:r>
            <a:r>
              <a:rPr lang="en-US" sz="1800" dirty="0"/>
              <a:t>R</a:t>
            </a:r>
            <a:r>
              <a:rPr lang="en-US" sz="1800" dirty="0" smtClean="0"/>
              <a:t>outers (PFR) and </a:t>
            </a:r>
            <a:r>
              <a:rPr lang="en-US" sz="1800" dirty="0"/>
              <a:t>A</a:t>
            </a:r>
            <a:r>
              <a:rPr lang="en-US" sz="1800" dirty="0" smtClean="0"/>
              <a:t>pplication Gateway (AG)</a:t>
            </a:r>
          </a:p>
          <a:p>
            <a:pPr lvl="1"/>
            <a:r>
              <a:rPr lang="en-US" sz="1800" dirty="0" smtClean="0"/>
              <a:t>Incoming/outgoing packet contents </a:t>
            </a:r>
            <a:r>
              <a:rPr lang="en-US" sz="1800" dirty="0"/>
              <a:t>(e.g., </a:t>
            </a:r>
            <a:r>
              <a:rPr lang="en-US" sz="1800" dirty="0" err="1" smtClean="0"/>
              <a:t>src</a:t>
            </a:r>
            <a:r>
              <a:rPr lang="en-US" sz="1800" dirty="0" smtClean="0"/>
              <a:t>/</a:t>
            </a:r>
            <a:r>
              <a:rPr lang="en-US" sz="1800" dirty="0" err="1" smtClean="0"/>
              <a:t>dest</a:t>
            </a:r>
            <a:r>
              <a:rPr lang="en-US" sz="1800" dirty="0" smtClean="0"/>
              <a:t> IP) are examined by PFRs</a:t>
            </a:r>
          </a:p>
          <a:p>
            <a:pPr lvl="1"/>
            <a:r>
              <a:rPr lang="en-US" sz="1800" dirty="0" smtClean="0"/>
              <a:t>PFRs selectively forward the incoming/outgoing packets to/from AG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63419" y="4924720"/>
            <a:ext cx="9906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Application Gateway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263219" y="4848520"/>
            <a:ext cx="990600" cy="5491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Packet Filtering Router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16019" y="4832809"/>
            <a:ext cx="990600" cy="5491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Packet Filtering Router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568019" y="5610520"/>
            <a:ext cx="16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2758519" y="5397631"/>
            <a:ext cx="0" cy="2128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15819" y="5397631"/>
            <a:ext cx="0" cy="2128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77819" y="5397631"/>
            <a:ext cx="0" cy="2128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49219" y="5610520"/>
            <a:ext cx="16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68419" y="5397631"/>
            <a:ext cx="0" cy="2128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58519" y="566001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Internal LAN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739719" y="563832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External LAN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844119" y="4924720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1844119" y="5116005"/>
            <a:ext cx="4191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844119" y="5305720"/>
            <a:ext cx="410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24919" y="479990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Connections to the internal network</a:t>
            </a:r>
            <a:endParaRPr lang="en-US" sz="1200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606619" y="4924720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606619" y="5116005"/>
            <a:ext cx="4191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606619" y="5305720"/>
            <a:ext cx="410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10400" y="483015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Connections to the external network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71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Denial of Service </a:t>
            </a:r>
            <a:r>
              <a:rPr lang="en-US" sz="2400" dirty="0" smtClean="0"/>
              <a:t>(</a:t>
            </a:r>
            <a:r>
              <a:rPr lang="en-US" sz="2400" dirty="0" err="1" smtClean="0"/>
              <a:t>DoS</a:t>
            </a:r>
            <a:r>
              <a:rPr lang="en-US" sz="2400" dirty="0" smtClean="0"/>
              <a:t>) attacks maliciously prevents authorized processes from accessing the resources</a:t>
            </a:r>
          </a:p>
          <a:p>
            <a:pPr lvl="1"/>
            <a:r>
              <a:rPr lang="en-US" sz="2000" dirty="0" smtClean="0"/>
              <a:t>Example: Flood a search server with TCP requests</a:t>
            </a:r>
          </a:p>
          <a:p>
            <a:pPr lvl="4"/>
            <a:endParaRPr lang="en-US" sz="1200" dirty="0" smtClean="0"/>
          </a:p>
          <a:p>
            <a:r>
              <a:rPr lang="en-US" sz="2400" dirty="0" err="1" smtClean="0"/>
              <a:t>DoS</a:t>
            </a:r>
            <a:r>
              <a:rPr lang="en-US" sz="2400" dirty="0" smtClean="0"/>
              <a:t> attacks from a single source can be easily prevented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Triggering </a:t>
            </a:r>
            <a:r>
              <a:rPr lang="en-US" sz="2400" dirty="0" err="1" smtClean="0"/>
              <a:t>DoS</a:t>
            </a:r>
            <a:r>
              <a:rPr lang="en-US" sz="2400" dirty="0" smtClean="0"/>
              <a:t> attacks from multiple sources (Distributed </a:t>
            </a:r>
            <a:r>
              <a:rPr lang="en-US" sz="2400" dirty="0" err="1" smtClean="0"/>
              <a:t>DoS</a:t>
            </a:r>
            <a:r>
              <a:rPr lang="en-US" sz="2400" dirty="0" smtClean="0"/>
              <a:t> or </a:t>
            </a:r>
            <a:r>
              <a:rPr lang="en-US" sz="2400" dirty="0" err="1" smtClean="0"/>
              <a:t>DDoS</a:t>
            </a:r>
            <a:r>
              <a:rPr lang="en-US" sz="2400" dirty="0" smtClean="0"/>
              <a:t>) is hard to detect</a:t>
            </a:r>
          </a:p>
          <a:p>
            <a:pPr lvl="1"/>
            <a:r>
              <a:rPr lang="en-US" sz="2000" dirty="0" smtClean="0"/>
              <a:t>Attackers hijack a large group of machines</a:t>
            </a:r>
          </a:p>
          <a:p>
            <a:pPr lvl="1"/>
            <a:r>
              <a:rPr lang="en-US" sz="2000" dirty="0" err="1" smtClean="0"/>
              <a:t>DDoS</a:t>
            </a:r>
            <a:r>
              <a:rPr lang="en-US" sz="2000" dirty="0" smtClean="0"/>
              <a:t> is hard to detect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Two types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Bandwidth Depletion</a:t>
            </a:r>
          </a:p>
          <a:p>
            <a:pPr lvl="1"/>
            <a:r>
              <a:rPr lang="en-US" sz="2000" dirty="0" smtClean="0"/>
              <a:t>Send many messages to a server</a:t>
            </a:r>
          </a:p>
          <a:p>
            <a:pPr lvl="1"/>
            <a:r>
              <a:rPr lang="en-US" sz="2000" dirty="0" smtClean="0"/>
              <a:t>Normal messages cannot reach the server</a:t>
            </a:r>
          </a:p>
          <a:p>
            <a:pPr lvl="1"/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Resource Depletion</a:t>
            </a:r>
          </a:p>
          <a:p>
            <a:pPr lvl="1"/>
            <a:r>
              <a:rPr lang="en-US" sz="2000" dirty="0" smtClean="0"/>
              <a:t>Trick the server to allocate large amount of resources</a:t>
            </a:r>
          </a:p>
          <a:p>
            <a:pPr lvl="1"/>
            <a:r>
              <a:rPr lang="en-US" sz="2000" dirty="0" smtClean="0"/>
              <a:t>Example: TCP SYN flooding</a:t>
            </a:r>
          </a:p>
          <a:p>
            <a:pPr lvl="2"/>
            <a:r>
              <a:rPr lang="en-US" sz="2000" dirty="0" smtClean="0"/>
              <a:t>Initiate a lot of TCP connections on server (by sending </a:t>
            </a:r>
            <a:br>
              <a:rPr lang="en-US" sz="2000" dirty="0" smtClean="0"/>
            </a:br>
            <a:r>
              <a:rPr lang="en-US" sz="2000" dirty="0" smtClean="0"/>
              <a:t>TCP SYN packets)</a:t>
            </a:r>
          </a:p>
          <a:p>
            <a:pPr lvl="2"/>
            <a:r>
              <a:rPr lang="en-US" sz="2000" dirty="0" smtClean="0"/>
              <a:t>Do not close the connections</a:t>
            </a:r>
          </a:p>
          <a:p>
            <a:pPr lvl="2"/>
            <a:r>
              <a:rPr lang="en-US" sz="2000" dirty="0" smtClean="0"/>
              <a:t>Each connection request blocks some memory for some time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</p:spPr>
        <p:txBody>
          <a:bodyPr/>
          <a:lstStyle/>
          <a:p>
            <a:pPr marL="0" indent="1588">
              <a:buNone/>
            </a:pPr>
            <a:r>
              <a:rPr lang="en-US" sz="2000" dirty="0" smtClean="0"/>
              <a:t>Idea: Detect </a:t>
            </a:r>
            <a:r>
              <a:rPr lang="en-US" sz="2000" dirty="0" err="1" smtClean="0"/>
              <a:t>DDoS</a:t>
            </a:r>
            <a:r>
              <a:rPr lang="en-US" sz="2000" dirty="0" smtClean="0"/>
              <a:t> by continuously monitoring network traffic at routers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000" dirty="0" smtClean="0"/>
              <a:t>Three types:</a:t>
            </a:r>
          </a:p>
          <a:p>
            <a:r>
              <a:rPr lang="en-US" sz="2000" dirty="0" smtClean="0"/>
              <a:t>Monitor at ingress routers:</a:t>
            </a:r>
          </a:p>
          <a:p>
            <a:pPr lvl="1"/>
            <a:r>
              <a:rPr lang="en-US" sz="1800" dirty="0" smtClean="0"/>
              <a:t>Monitor incoming traffic for large flow towards a destination</a:t>
            </a:r>
          </a:p>
          <a:p>
            <a:pPr lvl="1"/>
            <a:r>
              <a:rPr lang="en-US" sz="1800" dirty="0" smtClean="0"/>
              <a:t>Drawback: Too late to detect since regular traffic is already blocked</a:t>
            </a:r>
          </a:p>
          <a:p>
            <a:pPr lvl="3"/>
            <a:endParaRPr lang="en-US" sz="1000" dirty="0" smtClean="0"/>
          </a:p>
          <a:p>
            <a:r>
              <a:rPr lang="en-US" sz="2000" dirty="0" smtClean="0"/>
              <a:t>Monitor at egress routers:</a:t>
            </a:r>
          </a:p>
          <a:p>
            <a:pPr lvl="1"/>
            <a:r>
              <a:rPr lang="en-US" sz="1800" dirty="0" smtClean="0"/>
              <a:t>Monitor traffic when packets leave organization’s network</a:t>
            </a:r>
          </a:p>
          <a:p>
            <a:pPr lvl="1"/>
            <a:r>
              <a:rPr lang="en-US" sz="1800" dirty="0" smtClean="0"/>
              <a:t>e.g., Drop packets whose source IP does not belong to the </a:t>
            </a:r>
            <a:r>
              <a:rPr lang="en-US" sz="1800" dirty="0" err="1" smtClean="0"/>
              <a:t>org’s</a:t>
            </a:r>
            <a:r>
              <a:rPr lang="en-US" sz="1800" dirty="0" smtClean="0"/>
              <a:t> network</a:t>
            </a:r>
          </a:p>
          <a:p>
            <a:pPr lvl="3"/>
            <a:endParaRPr lang="en-US" sz="1000" dirty="0" smtClean="0"/>
          </a:p>
          <a:p>
            <a:r>
              <a:rPr lang="en-US" sz="2000" dirty="0" smtClean="0"/>
              <a:t>Monitor at core internet routers:</a:t>
            </a:r>
          </a:p>
          <a:p>
            <a:pPr lvl="1"/>
            <a:r>
              <a:rPr lang="en-US" sz="1800" dirty="0" smtClean="0"/>
              <a:t>Monitor at routers at the core of the Internet Service Providers (ISPs)</a:t>
            </a:r>
          </a:p>
          <a:p>
            <a:pPr lvl="1"/>
            <a:r>
              <a:rPr lang="en-US" sz="1800" dirty="0" smtClean="0"/>
              <a:t>e.g., Drop packets when rate of traffic </a:t>
            </a:r>
            <a:r>
              <a:rPr lang="en-US" sz="1800" u="sng" dirty="0" smtClean="0"/>
              <a:t>to</a:t>
            </a:r>
            <a:r>
              <a:rPr lang="en-US" sz="1800" dirty="0" smtClean="0"/>
              <a:t> a specific node is disproportionately larger than the rate of traffic </a:t>
            </a:r>
            <a:r>
              <a:rPr lang="en-US" sz="1800" u="sng" dirty="0" smtClean="0"/>
              <a:t>from</a:t>
            </a:r>
            <a:r>
              <a:rPr lang="en-US" sz="1800" dirty="0" smtClean="0"/>
              <a:t> that node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32341"/>
              </p:ext>
            </p:extLst>
          </p:nvPr>
        </p:nvGraphicFramePr>
        <p:xfrm>
          <a:off x="228600" y="19050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studied how to use keys for authentication and encryption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Examples of key-generation that we studied:</a:t>
            </a:r>
          </a:p>
          <a:p>
            <a:pPr lvl="1"/>
            <a:r>
              <a:rPr lang="en-US" sz="1800" dirty="0" smtClean="0"/>
              <a:t>Session key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Generated and distributed by public-private key pair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Public-Private Key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Generated by algorithms. How is it securely distributed?</a:t>
            </a:r>
          </a:p>
          <a:p>
            <a:pPr lvl="5"/>
            <a:endParaRPr lang="en-US" sz="14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How to boot-strap secure key generation and distribution in a DS?</a:t>
            </a:r>
          </a:p>
          <a:p>
            <a:pPr lvl="3"/>
            <a:endParaRPr lang="en-US" sz="8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There are two main approaches in key management:</a:t>
            </a:r>
          </a:p>
          <a:p>
            <a:pPr lvl="1"/>
            <a:r>
              <a:rPr lang="en-US" sz="1600" dirty="0" err="1" smtClean="0">
                <a:solidFill>
                  <a:srgbClr val="0000FF"/>
                </a:solidFill>
                <a:sym typeface="Wingdings" pitchFamily="2" charset="2"/>
              </a:rPr>
              <a:t>Diffie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-Hellman Algorithm (For key generation over insecure channels)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Key distribution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Diffie</a:t>
            </a:r>
            <a:r>
              <a:rPr lang="en-US" sz="2000" dirty="0" smtClean="0"/>
              <a:t>-Hellman algorithm establishes a </a:t>
            </a:r>
            <a:r>
              <a:rPr lang="en-US" sz="2000" u="sng" dirty="0" smtClean="0"/>
              <a:t>shared key</a:t>
            </a:r>
            <a:r>
              <a:rPr lang="en-US" sz="2000" dirty="0" smtClean="0"/>
              <a:t> between two entities across an insecure channel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6" name="Picture 2" descr="File:Diffie-Hellman Key Exchang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362200"/>
            <a:ext cx="30518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193114"/>
              </p:ext>
            </p:extLst>
          </p:nvPr>
        </p:nvGraphicFramePr>
        <p:xfrm>
          <a:off x="228600" y="12954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524000"/>
          <a:ext cx="8229601" cy="472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9000"/>
                <a:gridCol w="1219200"/>
                <a:gridCol w="3581401"/>
              </a:tblGrid>
              <a:tr h="3711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Alice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Bob</a:t>
                      </a:r>
                      <a:endParaRPr lang="en-US" sz="1400" dirty="0"/>
                    </a:p>
                  </a:txBody>
                  <a:tcPr/>
                </a:tc>
              </a:tr>
              <a:tr h="7847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4215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495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9279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7847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7847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1905000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Selects two large numbers </a:t>
            </a:r>
            <a:r>
              <a:rPr lang="en-US" sz="1600" b="1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and </a:t>
            </a:r>
            <a:r>
              <a:rPr lang="en-US" sz="1600" b="1" dirty="0" smtClean="0">
                <a:solidFill>
                  <a:srgbClr val="0000FF"/>
                </a:solidFill>
              </a:rPr>
              <a:t>g</a:t>
            </a:r>
            <a:r>
              <a:rPr lang="en-US" sz="1600" dirty="0" smtClean="0"/>
              <a:t> with certain mathematical properties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7200" y="3158737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Alice transmits </a:t>
            </a:r>
            <a:r>
              <a:rPr lang="en-US" sz="1600" b="1" dirty="0" smtClean="0">
                <a:solidFill>
                  <a:srgbClr val="0000FF"/>
                </a:solidFill>
              </a:rPr>
              <a:t>[n, g, g</a:t>
            </a:r>
            <a:r>
              <a:rPr lang="en-US" sz="1600" b="1" baseline="50000" dirty="0" smtClean="0">
                <a:solidFill>
                  <a:srgbClr val="0000FF"/>
                </a:solidFill>
              </a:rPr>
              <a:t>x</a:t>
            </a:r>
            <a:r>
              <a:rPr lang="en-US" sz="1600" b="1" dirty="0" smtClean="0">
                <a:solidFill>
                  <a:srgbClr val="0000FF"/>
                </a:solidFill>
              </a:rPr>
              <a:t> mod n]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677886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Choose a secret number </a:t>
            </a:r>
            <a:r>
              <a:rPr lang="en-US" sz="1600" b="1" dirty="0" smtClean="0">
                <a:solidFill>
                  <a:srgbClr val="0000FF"/>
                </a:solidFill>
              </a:rPr>
              <a:t>x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3072825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n, g, </a:t>
            </a:r>
            <a:br>
              <a:rPr lang="en-US" sz="1600" b="1" dirty="0" smtClean="0">
                <a:solidFill>
                  <a:srgbClr val="0000FF"/>
                </a:solidFill>
              </a:rPr>
            </a:br>
            <a:r>
              <a:rPr lang="en-US" sz="1600" b="1" dirty="0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smtClean="0">
                <a:solidFill>
                  <a:srgbClr val="0000FF"/>
                </a:solidFill>
              </a:rPr>
              <a:t>x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166646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y, n, g, g</a:t>
            </a:r>
            <a:r>
              <a:rPr lang="en-US" sz="1600" b="1" baseline="50000" dirty="0" smtClean="0">
                <a:solidFill>
                  <a:srgbClr val="0000FF"/>
                </a:solidFill>
              </a:rPr>
              <a:t>x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4514" y="26670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Choose a secret number </a:t>
            </a:r>
            <a:r>
              <a:rPr lang="en-US" sz="1600" b="1" dirty="0" smtClean="0">
                <a:solidFill>
                  <a:srgbClr val="0000FF"/>
                </a:solidFill>
              </a:rPr>
              <a:t>y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3928646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Bob transmits </a:t>
            </a:r>
            <a:r>
              <a:rPr lang="en-US" sz="1600" b="1" dirty="0" smtClean="0">
                <a:solidFill>
                  <a:srgbClr val="0000FF"/>
                </a:solidFill>
              </a:rPr>
              <a:t>[</a:t>
            </a:r>
            <a:r>
              <a:rPr lang="en-US" sz="1600" b="1" dirty="0" err="1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err="1" smtClean="0">
                <a:solidFill>
                  <a:srgbClr val="0000FF"/>
                </a:solidFill>
              </a:rPr>
              <a:t>y</a:t>
            </a:r>
            <a:r>
              <a:rPr lang="en-US" sz="1600" b="1" dirty="0" smtClean="0">
                <a:solidFill>
                  <a:srgbClr val="0000FF"/>
                </a:solidFill>
              </a:rPr>
              <a:t> mod n]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86200" y="3733800"/>
            <a:ext cx="114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n, g, </a:t>
            </a:r>
            <a:br>
              <a:rPr lang="en-US" sz="1600" b="1" dirty="0" smtClean="0">
                <a:solidFill>
                  <a:srgbClr val="0000FF"/>
                </a:solidFill>
              </a:rPr>
            </a:br>
            <a:r>
              <a:rPr lang="en-US" sz="1600" b="1" dirty="0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smtClean="0">
                <a:solidFill>
                  <a:srgbClr val="0000FF"/>
                </a:solidFill>
              </a:rPr>
              <a:t>x</a:t>
            </a:r>
            <a:r>
              <a:rPr lang="en-US" sz="1600" b="1" dirty="0" smtClean="0">
                <a:solidFill>
                  <a:srgbClr val="0000FF"/>
                </a:solidFill>
              </a:rPr>
              <a:t> mod n,</a:t>
            </a:r>
          </a:p>
          <a:p>
            <a:r>
              <a:rPr lang="en-US" sz="1600" b="1" dirty="0" err="1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err="1" smtClean="0">
                <a:solidFill>
                  <a:srgbClr val="0000FF"/>
                </a:solidFill>
              </a:rPr>
              <a:t>y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3928646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n, g, x, g</a:t>
            </a:r>
            <a:r>
              <a:rPr lang="en-US" sz="1600" b="1" baseline="50000" dirty="0" smtClean="0">
                <a:solidFill>
                  <a:srgbClr val="0000FF"/>
                </a:solidFill>
              </a:rPr>
              <a:t>x</a:t>
            </a:r>
            <a:r>
              <a:rPr lang="en-US" sz="1600" b="1" dirty="0" smtClean="0">
                <a:solidFill>
                  <a:srgbClr val="0000FF"/>
                </a:solidFill>
              </a:rPr>
              <a:t> mod n, </a:t>
            </a:r>
            <a:r>
              <a:rPr lang="en-US" sz="1600" b="1" dirty="0" err="1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err="1" smtClean="0">
                <a:solidFill>
                  <a:srgbClr val="0000FF"/>
                </a:solidFill>
              </a:rPr>
              <a:t>y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" y="4673025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Alice computes 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b="1" smtClean="0">
                <a:solidFill>
                  <a:srgbClr val="0000FF"/>
                </a:solidFill>
              </a:rPr>
              <a:t>g</a:t>
            </a:r>
            <a:r>
              <a:rPr lang="en-US" sz="1600" b="1" baseline="50000" smtClean="0">
                <a:solidFill>
                  <a:srgbClr val="0000FF"/>
                </a:solidFill>
              </a:rPr>
              <a:t>y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mod </a:t>
            </a:r>
            <a:r>
              <a:rPr lang="en-US" sz="1600" b="1" dirty="0" smtClean="0">
                <a:solidFill>
                  <a:srgbClr val="0000FF"/>
                </a:solidFill>
              </a:rPr>
              <a:t>n)</a:t>
            </a:r>
            <a:r>
              <a:rPr lang="en-US" sz="1600" b="1" baseline="50000" dirty="0">
                <a:solidFill>
                  <a:srgbClr val="0000FF"/>
                </a:solidFill>
              </a:rPr>
              <a:t>x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= </a:t>
            </a:r>
            <a:r>
              <a:rPr lang="en-US" sz="1600" b="1" dirty="0" err="1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err="1" smtClean="0">
                <a:solidFill>
                  <a:srgbClr val="0000FF"/>
                </a:solidFill>
              </a:rPr>
              <a:t>xy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  <a:endParaRPr lang="en-US" sz="1600" b="1" baseline="50000" dirty="0" smtClean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05400" y="4673025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Bob computes 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smtClean="0">
                <a:solidFill>
                  <a:srgbClr val="0000FF"/>
                </a:solidFill>
              </a:rPr>
              <a:t>x</a:t>
            </a:r>
            <a:r>
              <a:rPr lang="en-US" sz="1600" b="1" dirty="0" smtClean="0">
                <a:solidFill>
                  <a:srgbClr val="0000FF"/>
                </a:solidFill>
              </a:rPr>
              <a:t> mod n)</a:t>
            </a:r>
            <a:r>
              <a:rPr lang="en-US" sz="1600" b="1" baseline="50000" dirty="0" smtClean="0">
                <a:solidFill>
                  <a:srgbClr val="0000FF"/>
                </a:solidFill>
              </a:rPr>
              <a:t>y</a:t>
            </a:r>
            <a:r>
              <a:rPr lang="en-US" sz="1600" b="1" dirty="0" smtClean="0">
                <a:solidFill>
                  <a:srgbClr val="0000FF"/>
                </a:solidFill>
              </a:rPr>
              <a:t> = </a:t>
            </a:r>
            <a:r>
              <a:rPr lang="en-US" sz="1600" b="1" dirty="0" err="1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err="1" smtClean="0">
                <a:solidFill>
                  <a:srgbClr val="0000FF"/>
                </a:solidFill>
              </a:rPr>
              <a:t>xy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  <a:endParaRPr lang="en-US" sz="1600" b="1" baseline="50000" dirty="0" smtClean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5605046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SHARED SECRET KEY =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br>
              <a:rPr lang="en-US" sz="1600" b="1" dirty="0" smtClean="0">
                <a:solidFill>
                  <a:srgbClr val="0000FF"/>
                </a:solidFill>
              </a:rPr>
            </a:br>
            <a:r>
              <a:rPr lang="en-US" sz="1600" b="1" dirty="0" err="1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err="1" smtClean="0">
                <a:solidFill>
                  <a:srgbClr val="0000FF"/>
                </a:solidFill>
              </a:rPr>
              <a:t>xy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  <a:endParaRPr lang="en-US" sz="1600" b="1" baseline="50000" dirty="0" smtClean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5400" y="5571710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SHARED SECRET KEY =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br>
              <a:rPr lang="en-US" sz="1600" b="1" dirty="0" smtClean="0">
                <a:solidFill>
                  <a:srgbClr val="0000FF"/>
                </a:solidFill>
              </a:rPr>
            </a:br>
            <a:r>
              <a:rPr lang="en-US" sz="1600" b="1" dirty="0" err="1" smtClean="0">
                <a:solidFill>
                  <a:srgbClr val="0000FF"/>
                </a:solidFill>
              </a:rPr>
              <a:t>g</a:t>
            </a:r>
            <a:r>
              <a:rPr lang="en-US" sz="1600" b="1" baseline="50000" dirty="0" err="1" smtClean="0">
                <a:solidFill>
                  <a:srgbClr val="0000FF"/>
                </a:solidFill>
              </a:rPr>
              <a:t>xy</a:t>
            </a:r>
            <a:r>
              <a:rPr lang="en-US" sz="1600" b="1" dirty="0" smtClean="0">
                <a:solidFill>
                  <a:srgbClr val="0000FF"/>
                </a:solidFill>
              </a:rPr>
              <a:t> mod n</a:t>
            </a:r>
            <a:endParaRPr lang="en-US" sz="1600" b="1" baseline="50000" dirty="0" smtClean="0">
              <a:solidFill>
                <a:srgbClr val="0000FF"/>
              </a:solidFill>
            </a:endParaRPr>
          </a:p>
        </p:txBody>
      </p:sp>
      <p:pic>
        <p:nvPicPr>
          <p:cNvPr id="57346" name="Picture 2" descr="C:\Documents and Settings\dd\Local Settings\Temporary Internet Files\Content.IE5\0JAXMH8Z\MC9004338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534024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2" grpId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Discussion of </a:t>
            </a:r>
            <a:r>
              <a:rPr lang="en-US" sz="3600" dirty="0" err="1" smtClean="0"/>
              <a:t>Diffie</a:t>
            </a:r>
            <a:r>
              <a:rPr lang="en-US" sz="3600" dirty="0" smtClean="0"/>
              <a:t>-Hellman Algorithm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D-H algorithm can be used in:</a:t>
            </a:r>
          </a:p>
          <a:p>
            <a:pPr lvl="1"/>
            <a:r>
              <a:rPr lang="en-US" sz="2400" dirty="0" smtClean="0"/>
              <a:t>Symmetric Cryptosystems</a:t>
            </a:r>
          </a:p>
          <a:p>
            <a:pPr lvl="2"/>
            <a:r>
              <a:rPr lang="en-US" sz="2000" dirty="0" smtClean="0"/>
              <a:t>Secret key </a:t>
            </a:r>
            <a:r>
              <a:rPr lang="en-US" sz="2000" b="1" dirty="0" err="1" smtClean="0">
                <a:solidFill>
                  <a:srgbClr val="0000FF"/>
                </a:solidFill>
              </a:rPr>
              <a:t>g</a:t>
            </a:r>
            <a:r>
              <a:rPr lang="en-US" sz="2000" b="1" baseline="50000" dirty="0" err="1" smtClean="0">
                <a:solidFill>
                  <a:srgbClr val="0000FF"/>
                </a:solidFill>
              </a:rPr>
              <a:t>xy</a:t>
            </a:r>
            <a:r>
              <a:rPr lang="en-US" sz="2000" b="1" dirty="0" smtClean="0">
                <a:solidFill>
                  <a:srgbClr val="0000FF"/>
                </a:solidFill>
              </a:rPr>
              <a:t> mod n </a:t>
            </a:r>
            <a:r>
              <a:rPr lang="en-US" sz="2000" dirty="0" smtClean="0"/>
              <a:t>can be generated between A and B even in the presence of insecure channel</a:t>
            </a:r>
          </a:p>
          <a:p>
            <a:pPr lvl="4"/>
            <a:endParaRPr lang="en-US" sz="1800" dirty="0" smtClean="0"/>
          </a:p>
          <a:p>
            <a:pPr lvl="1"/>
            <a:r>
              <a:rPr lang="en-US" sz="2400" dirty="0" smtClean="0"/>
              <a:t>Public-key Cryptosystems</a:t>
            </a:r>
          </a:p>
          <a:p>
            <a:pPr lvl="2"/>
            <a:r>
              <a:rPr lang="en-US" sz="2000" dirty="0" smtClean="0"/>
              <a:t>A’s private key = </a:t>
            </a:r>
            <a:r>
              <a:rPr lang="en-US" sz="2000" b="1" dirty="0" smtClean="0">
                <a:solidFill>
                  <a:srgbClr val="0000FF"/>
                </a:solidFill>
              </a:rPr>
              <a:t>x</a:t>
            </a:r>
            <a:endParaRPr lang="en-US" sz="2000" dirty="0" smtClean="0"/>
          </a:p>
          <a:p>
            <a:pPr lvl="2"/>
            <a:r>
              <a:rPr lang="en-US" sz="2000" dirty="0" smtClean="0"/>
              <a:t>A’s public key = </a:t>
            </a:r>
            <a:r>
              <a:rPr lang="en-US" sz="2000" b="1" dirty="0" smtClean="0">
                <a:solidFill>
                  <a:srgbClr val="0000FF"/>
                </a:solidFill>
              </a:rPr>
              <a:t>g</a:t>
            </a:r>
            <a:r>
              <a:rPr lang="en-US" sz="2000" b="1" baseline="50000" dirty="0" smtClean="0">
                <a:solidFill>
                  <a:srgbClr val="0000FF"/>
                </a:solidFill>
              </a:rPr>
              <a:t>x</a:t>
            </a:r>
            <a:r>
              <a:rPr lang="en-US" sz="2000" b="1" dirty="0" smtClean="0">
                <a:solidFill>
                  <a:srgbClr val="0000FF"/>
                </a:solidFill>
              </a:rPr>
              <a:t> mod n</a:t>
            </a:r>
          </a:p>
          <a:p>
            <a:pPr marL="1200150" lvl="3" indent="-342900"/>
            <a:endParaRPr lang="en-US" sz="1800" dirty="0" smtClean="0"/>
          </a:p>
          <a:p>
            <a:pPr marL="342900" lvl="1" indent="-342900"/>
            <a:r>
              <a:rPr lang="en-US" sz="2400" dirty="0" smtClean="0"/>
              <a:t>But, how to securely distribute public keys?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Key distribution in Symmetric Cryptosystems</a:t>
            </a:r>
          </a:p>
          <a:p>
            <a:pPr lvl="1"/>
            <a:r>
              <a:rPr lang="en-US" sz="2000" dirty="0" smtClean="0"/>
              <a:t>Out-of-band key exchange</a:t>
            </a:r>
          </a:p>
          <a:p>
            <a:pPr lvl="1"/>
            <a:r>
              <a:rPr lang="en-US" sz="2000" dirty="0" err="1" smtClean="0"/>
              <a:t>Diffie</a:t>
            </a:r>
            <a:r>
              <a:rPr lang="en-US" sz="2000" dirty="0" smtClean="0"/>
              <a:t>-Hellman algorithm</a:t>
            </a:r>
          </a:p>
          <a:p>
            <a:pPr lvl="2"/>
            <a:r>
              <a:rPr lang="en-US" sz="2000" dirty="0" smtClean="0"/>
              <a:t>Complex for a large DS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Key distribution in Public-key Cryptosystems</a:t>
            </a:r>
          </a:p>
          <a:p>
            <a:pPr lvl="1"/>
            <a:r>
              <a:rPr lang="en-US" sz="2000" dirty="0" smtClean="0"/>
              <a:t>Main problem: How do we authenticate the entity that transmitted the public key?</a:t>
            </a:r>
          </a:p>
          <a:p>
            <a:pPr lvl="1"/>
            <a:r>
              <a:rPr lang="en-US" sz="2000" dirty="0" smtClean="0"/>
              <a:t>We will study an approach called Public-key certificates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000" dirty="0" smtClean="0"/>
              <a:t>In practice, we trust a well-know Certification Authority (CA)</a:t>
            </a:r>
          </a:p>
          <a:p>
            <a:pPr lvl="1"/>
            <a:r>
              <a:rPr lang="en-US" sz="1800" dirty="0" smtClean="0"/>
              <a:t>Example of a CA: VeriSign</a:t>
            </a:r>
          </a:p>
          <a:p>
            <a:pPr lvl="3"/>
            <a:endParaRPr lang="en-US" sz="1100" dirty="0" smtClean="0"/>
          </a:p>
          <a:p>
            <a:r>
              <a:rPr lang="en-US" sz="2000" dirty="0" smtClean="0"/>
              <a:t>Public key of CA (</a:t>
            </a:r>
            <a:r>
              <a:rPr lang="en-US" sz="2000" dirty="0" smtClean="0">
                <a:solidFill>
                  <a:schemeClr val="tx1"/>
                </a:solidFill>
              </a:rPr>
              <a:t>K</a:t>
            </a:r>
            <a:r>
              <a:rPr lang="en-US" sz="2000" baseline="50000" dirty="0" smtClean="0">
                <a:solidFill>
                  <a:schemeClr val="tx1"/>
                </a:solidFill>
              </a:rPr>
              <a:t>+</a:t>
            </a:r>
            <a:r>
              <a:rPr lang="en-US" sz="2000" baseline="-25000" dirty="0" smtClean="0">
                <a:solidFill>
                  <a:schemeClr val="tx1"/>
                </a:solidFill>
              </a:rPr>
              <a:t>CA</a:t>
            </a:r>
            <a:r>
              <a:rPr lang="en-US" sz="2000" dirty="0" smtClean="0"/>
              <a:t>) is well-known</a:t>
            </a:r>
          </a:p>
          <a:p>
            <a:pPr lvl="1"/>
            <a:r>
              <a:rPr lang="en-US" sz="1800" dirty="0" smtClean="0"/>
              <a:t>e.g., It is built-in with browsers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How does Bob validate public key of Alice?</a:t>
            </a:r>
          </a:p>
          <a:p>
            <a:pPr lvl="1"/>
            <a:r>
              <a:rPr lang="en-US" sz="1800" dirty="0" smtClean="0"/>
              <a:t>Each user (Alice) has a </a:t>
            </a:r>
            <a:r>
              <a:rPr lang="en-US" sz="1800" u="sng" dirty="0" smtClean="0"/>
              <a:t>public-key certificate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cert(A, K</a:t>
            </a:r>
            <a:r>
              <a:rPr lang="en-US" sz="1800" baseline="50000" dirty="0" smtClean="0">
                <a:solidFill>
                  <a:schemeClr val="tx1"/>
                </a:solidFill>
              </a:rPr>
              <a:t>+</a:t>
            </a:r>
            <a:r>
              <a:rPr lang="en-US" sz="1800" baseline="-25000" dirty="0" smtClean="0">
                <a:solidFill>
                  <a:schemeClr val="tx1"/>
                </a:solidFill>
              </a:rPr>
              <a:t>A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r>
              <a:rPr lang="en-US" sz="1800" dirty="0" smtClean="0"/>
              <a:t> that issued by CA</a:t>
            </a:r>
          </a:p>
          <a:p>
            <a:pPr lvl="1"/>
            <a:r>
              <a:rPr lang="en-US" sz="1800" dirty="0" smtClean="0"/>
              <a:t>Bob verifies if the received </a:t>
            </a:r>
            <a:r>
              <a:rPr lang="en-US" sz="1800" dirty="0" smtClean="0">
                <a:solidFill>
                  <a:schemeClr val="tx1"/>
                </a:solidFill>
              </a:rPr>
              <a:t>(A, K</a:t>
            </a:r>
            <a:r>
              <a:rPr lang="en-US" sz="1800" baseline="50000" dirty="0" smtClean="0">
                <a:solidFill>
                  <a:schemeClr val="tx1"/>
                </a:solidFill>
              </a:rPr>
              <a:t>+</a:t>
            </a:r>
            <a:r>
              <a:rPr lang="en-US" sz="1800" baseline="-25000" dirty="0" smtClean="0">
                <a:solidFill>
                  <a:schemeClr val="tx1"/>
                </a:solidFill>
              </a:rPr>
              <a:t>A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smtClean="0"/>
              <a:t>matches that in the certificate</a:t>
            </a:r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High-level Summary of Security Chapter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32341"/>
              </p:ext>
            </p:extLst>
          </p:nvPr>
        </p:nvGraphicFramePr>
        <p:xfrm>
          <a:off x="228600" y="19050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“Introductory Concepts” and “Cryptographic Systems”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32341"/>
              </p:ext>
            </p:extLst>
          </p:nvPr>
        </p:nvGraphicFramePr>
        <p:xfrm>
          <a:off x="228600" y="19050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6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“Secure Channels”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32341"/>
              </p:ext>
            </p:extLst>
          </p:nvPr>
        </p:nvGraphicFramePr>
        <p:xfrm>
          <a:off x="228600" y="1905000"/>
          <a:ext cx="8686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6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Security Chapter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32341"/>
              </p:ext>
            </p:extLst>
          </p:nvPr>
        </p:nvGraphicFramePr>
        <p:xfrm>
          <a:off x="228600" y="19050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6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Security Chapter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932341"/>
              </p:ext>
            </p:extLst>
          </p:nvPr>
        </p:nvGraphicFramePr>
        <p:xfrm>
          <a:off x="228600" y="2971800"/>
          <a:ext cx="8686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6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en.wikipedia.org/wiki/Cryptography</a:t>
            </a:r>
            <a:endParaRPr lang="en-US" sz="1400" dirty="0" smtClean="0"/>
          </a:p>
          <a:p>
            <a:r>
              <a:rPr lang="en-US" sz="1400" dirty="0" smtClean="0"/>
              <a:t>[2] </a:t>
            </a:r>
            <a:r>
              <a:rPr lang="en-US" sz="1400" dirty="0" smtClean="0">
                <a:hlinkClick r:id="rId3"/>
              </a:rPr>
              <a:t>http://www.cs.colorado.edu</a:t>
            </a:r>
            <a:r>
              <a:rPr lang="en-US" sz="1400" dirty="0">
                <a:hlinkClick r:id="rId3"/>
              </a:rPr>
              <a:t>/~</a:t>
            </a:r>
            <a:r>
              <a:rPr lang="en-US" sz="1400" dirty="0" smtClean="0">
                <a:hlinkClick r:id="rId3"/>
              </a:rPr>
              <a:t>jrblack/class/csci7000/f03/talks/7000_1.ppt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://pajhome.org.uk/crypt/rsa/rsa.html</a:t>
            </a:r>
            <a:endParaRPr lang="en-US" sz="1400" dirty="0" smtClean="0"/>
          </a:p>
          <a:p>
            <a:r>
              <a:rPr lang="en-US" sz="1400" dirty="0" smtClean="0"/>
              <a:t>[4] </a:t>
            </a:r>
            <a:r>
              <a:rPr lang="en-US" sz="1400" dirty="0" smtClean="0">
                <a:hlinkClick r:id="rId5"/>
              </a:rPr>
              <a:t>http://en.wikipedia.org/wiki/Diffie%E2%80%93Hellman_key_exchange</a:t>
            </a:r>
            <a:endParaRPr lang="en-US" sz="1400" dirty="0" smtClean="0">
              <a:hlinkClick r:id="rId6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Types of Mutual Authentication Protocols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Shared Secret Key based Authentication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Authentication using a Key Distribution Center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Authentication using Public-key Cryptography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Types of Mutual Authentication Protocols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Shared Secret Key based Authentication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00FF"/>
                </a:solidFill>
              </a:rPr>
              <a:t>Authentication </a:t>
            </a:r>
            <a:r>
              <a:rPr lang="en-US" sz="2800" dirty="0" smtClean="0">
                <a:solidFill>
                  <a:srgbClr val="0000FF"/>
                </a:solidFill>
              </a:rPr>
              <a:t>Using </a:t>
            </a:r>
            <a:r>
              <a:rPr lang="en-US" sz="2800" dirty="0">
                <a:solidFill>
                  <a:srgbClr val="0000FF"/>
                </a:solidFill>
              </a:rPr>
              <a:t>a Key Distribution Center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Authentication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Using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Public-key Cryptography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Authentication Using a </a:t>
            </a:r>
            <a:br>
              <a:rPr lang="en-US" sz="3600" dirty="0" smtClean="0"/>
            </a:br>
            <a:r>
              <a:rPr lang="en-US" sz="3600" dirty="0" smtClean="0"/>
              <a:t>Key Distribution Center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Shared secret key based authentication is not scalable</a:t>
            </a:r>
          </a:p>
          <a:p>
            <a:pPr lvl="1"/>
            <a:r>
              <a:rPr lang="en-US" sz="2000" dirty="0" smtClean="0"/>
              <a:t>Each host has exchange keys with every other host </a:t>
            </a:r>
          </a:p>
          <a:p>
            <a:pPr lvl="2"/>
            <a:r>
              <a:rPr lang="en-US" sz="2000" dirty="0" smtClean="0"/>
              <a:t>Complexity: </a:t>
            </a:r>
            <a:r>
              <a:rPr lang="en-US" sz="2000" i="1" dirty="0" smtClean="0"/>
              <a:t>O(N</a:t>
            </a:r>
            <a:r>
              <a:rPr lang="en-US" sz="2000" i="1" baseline="50000" dirty="0" smtClean="0"/>
              <a:t>2</a:t>
            </a:r>
            <a:r>
              <a:rPr lang="en-US" sz="2000" i="1" dirty="0" smtClean="0"/>
              <a:t>)</a:t>
            </a:r>
          </a:p>
          <a:p>
            <a:pPr lvl="8"/>
            <a:endParaRPr lang="en-US" sz="1600" i="1" dirty="0" smtClean="0"/>
          </a:p>
          <a:p>
            <a:r>
              <a:rPr lang="en-US" sz="2400" dirty="0" smtClean="0"/>
              <a:t>The complexity is reduced by electing one node as “</a:t>
            </a:r>
            <a:r>
              <a:rPr lang="en-US" sz="2400" i="1" dirty="0" smtClean="0"/>
              <a:t>Key Distribution Center</a:t>
            </a:r>
            <a:r>
              <a:rPr lang="en-US" sz="2400" dirty="0" smtClean="0"/>
              <a:t>” (KDC)</a:t>
            </a:r>
          </a:p>
          <a:p>
            <a:pPr lvl="1"/>
            <a:r>
              <a:rPr lang="en-US" sz="2000" dirty="0" smtClean="0"/>
              <a:t>KDC shares a secret-key with every host</a:t>
            </a:r>
          </a:p>
          <a:p>
            <a:pPr lvl="1"/>
            <a:r>
              <a:rPr lang="en-US" sz="2000" dirty="0" smtClean="0"/>
              <a:t>No pair of hosts need to share a key</a:t>
            </a:r>
          </a:p>
          <a:p>
            <a:pPr lvl="1"/>
            <a:r>
              <a:rPr lang="en-US" sz="2000" dirty="0" smtClean="0"/>
              <a:t>Complexity: O(N)</a:t>
            </a:r>
          </a:p>
          <a:p>
            <a:pPr marL="2286000" lvl="5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Basic Model of a KDC based Authentication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/>
          <a:lstStyle/>
          <a:p>
            <a:r>
              <a:rPr lang="en-US" sz="2400" dirty="0"/>
              <a:t>We will study a widely used KDC protocol called </a:t>
            </a:r>
            <a:r>
              <a:rPr lang="en-US" sz="2400" dirty="0">
                <a:solidFill>
                  <a:srgbClr val="0000FF"/>
                </a:solidFill>
              </a:rPr>
              <a:t>Needham-Schroeder Authentication </a:t>
            </a:r>
            <a:r>
              <a:rPr lang="en-US" sz="2400" dirty="0" smtClean="0">
                <a:solidFill>
                  <a:srgbClr val="0000FF"/>
                </a:solidFill>
              </a:rPr>
              <a:t>Protocol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0266" y="2105230"/>
            <a:ext cx="457200" cy="16504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410200" y="2105230"/>
            <a:ext cx="457200" cy="8382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KDC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67466" y="2384106"/>
            <a:ext cx="29427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07617" y="2231706"/>
            <a:ext cx="802849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A,</a:t>
            </a:r>
            <a:r>
              <a:rPr lang="en-US" sz="1400" dirty="0"/>
              <a:t> </a:t>
            </a:r>
            <a:r>
              <a:rPr lang="en-US" sz="1400" dirty="0" smtClean="0"/>
              <a:t>B</a:t>
            </a:r>
            <a:endParaRPr lang="en-US" sz="1400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467466" y="2765106"/>
            <a:ext cx="29427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07617" y="2626061"/>
            <a:ext cx="2450183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K</a:t>
            </a:r>
            <a:r>
              <a:rPr lang="en-US" sz="1400" baseline="-25000" dirty="0" smtClean="0">
                <a:solidFill>
                  <a:srgbClr val="0000FF"/>
                </a:solidFill>
              </a:rPr>
              <a:t>A,KDC</a:t>
            </a:r>
            <a:r>
              <a:rPr lang="en-US" sz="1400" dirty="0" smtClean="0">
                <a:solidFill>
                  <a:srgbClr val="0000FF"/>
                </a:solidFill>
              </a:rPr>
              <a:t>(K</a:t>
            </a:r>
            <a:r>
              <a:rPr lang="en-US" sz="1400" baseline="-25000" dirty="0" smtClean="0">
                <a:solidFill>
                  <a:srgbClr val="0000FF"/>
                </a:solidFill>
              </a:rPr>
              <a:t>A,B</a:t>
            </a:r>
            <a:r>
              <a:rPr lang="en-US" sz="1400" dirty="0" smtClean="0">
                <a:solidFill>
                  <a:srgbClr val="0000FF"/>
                </a:solidFill>
              </a:rPr>
              <a:t>) 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C00000"/>
                </a:solidFill>
              </a:rPr>
              <a:t>K</a:t>
            </a:r>
            <a:r>
              <a:rPr lang="en-US" sz="1400" baseline="-25000" dirty="0" smtClean="0">
                <a:solidFill>
                  <a:srgbClr val="C00000"/>
                </a:solidFill>
              </a:rPr>
              <a:t>B,KDC</a:t>
            </a:r>
            <a:r>
              <a:rPr lang="en-US" sz="1400" dirty="0" smtClean="0">
                <a:solidFill>
                  <a:srgbClr val="C00000"/>
                </a:solidFill>
              </a:rPr>
              <a:t>(K</a:t>
            </a:r>
            <a:r>
              <a:rPr lang="en-US" sz="1400" baseline="-25000" dirty="0" smtClean="0">
                <a:solidFill>
                  <a:srgbClr val="C00000"/>
                </a:solidFill>
              </a:rPr>
              <a:t>A,B</a:t>
            </a:r>
            <a:r>
              <a:rPr lang="en-US" sz="1400" dirty="0" smtClean="0">
                <a:solidFill>
                  <a:srgbClr val="C00000"/>
                </a:solidFill>
              </a:rPr>
              <a:t>)</a:t>
            </a:r>
            <a:endParaRPr lang="en-US" sz="1400" baseline="-25000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67466" y="3353701"/>
            <a:ext cx="36285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96066" y="3201301"/>
            <a:ext cx="3018934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A, </a:t>
            </a:r>
            <a:r>
              <a:rPr lang="en-US" sz="1400" dirty="0">
                <a:solidFill>
                  <a:srgbClr val="C00000"/>
                </a:solidFill>
              </a:rPr>
              <a:t>K</a:t>
            </a:r>
            <a:r>
              <a:rPr lang="en-US" sz="1400" baseline="-25000" dirty="0">
                <a:solidFill>
                  <a:srgbClr val="C00000"/>
                </a:solidFill>
              </a:rPr>
              <a:t>B,KDC</a:t>
            </a:r>
            <a:r>
              <a:rPr lang="en-US" sz="1400" dirty="0">
                <a:solidFill>
                  <a:srgbClr val="C00000"/>
                </a:solidFill>
              </a:rPr>
              <a:t>(K</a:t>
            </a:r>
            <a:r>
              <a:rPr lang="en-US" sz="1400" baseline="-25000" dirty="0">
                <a:solidFill>
                  <a:srgbClr val="C00000"/>
                </a:solidFill>
              </a:rPr>
              <a:t>A,B</a:t>
            </a:r>
            <a:r>
              <a:rPr lang="en-US" sz="1400" dirty="0" smtClean="0">
                <a:solidFill>
                  <a:srgbClr val="C00000"/>
                </a:solidFill>
              </a:rPr>
              <a:t>)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6096000" y="2121932"/>
            <a:ext cx="457200" cy="163377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Bob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032708" y="2536507"/>
            <a:ext cx="1272226" cy="54047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4668821" y="2121932"/>
            <a:ext cx="207979" cy="414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81660" y="1752600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7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4" grpId="1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2800" dirty="0" smtClean="0"/>
              <a:t>Needham-Schroeder Authentication Protocol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/>
          <a:lstStyle/>
          <a:p>
            <a:r>
              <a:rPr lang="en-US" sz="2400" dirty="0" smtClean="0"/>
              <a:t>A multi-way challenge response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218058"/>
            <a:ext cx="457200" cy="2496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228734" y="3218058"/>
            <a:ext cx="457200" cy="8382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KDC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3496934"/>
            <a:ext cx="44667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65243" y="3344534"/>
            <a:ext cx="1225091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R</a:t>
            </a:r>
            <a:r>
              <a:rPr lang="en-US" sz="1400" baseline="-25000" dirty="0" smtClean="0">
                <a:solidFill>
                  <a:srgbClr val="0000FF"/>
                </a:solidFill>
              </a:rPr>
              <a:t>A1</a:t>
            </a:r>
            <a:r>
              <a:rPr lang="en-US" sz="1400" dirty="0" smtClean="0"/>
              <a:t> ,</a:t>
            </a:r>
            <a:r>
              <a:rPr lang="en-US" sz="1400" dirty="0"/>
              <a:t> </a:t>
            </a:r>
            <a:r>
              <a:rPr lang="en-US" sz="1400" dirty="0" smtClean="0"/>
              <a:t>A,</a:t>
            </a:r>
            <a:r>
              <a:rPr lang="en-US" sz="1400" dirty="0"/>
              <a:t> </a:t>
            </a:r>
            <a:r>
              <a:rPr lang="en-US" sz="1400" dirty="0" smtClean="0"/>
              <a:t>B</a:t>
            </a:r>
            <a:endParaRPr lang="en-US" sz="1400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62000" y="3877934"/>
            <a:ext cx="4466734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83617" y="3738889"/>
            <a:ext cx="3745583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-25000" dirty="0" smtClean="0"/>
              <a:t>A,KDC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00FF"/>
                </a:solidFill>
              </a:rPr>
              <a:t>R</a:t>
            </a:r>
            <a:r>
              <a:rPr lang="en-US" sz="1400" baseline="-25000" dirty="0" smtClean="0">
                <a:solidFill>
                  <a:srgbClr val="0000FF"/>
                </a:solidFill>
              </a:rPr>
              <a:t>A1</a:t>
            </a:r>
            <a:r>
              <a:rPr lang="en-US" sz="1400" dirty="0" smtClean="0"/>
              <a:t> </a:t>
            </a:r>
            <a:r>
              <a:rPr lang="en-US" sz="1400" dirty="0"/>
              <a:t>, </a:t>
            </a:r>
            <a:r>
              <a:rPr lang="en-US" sz="1400" dirty="0" smtClean="0"/>
              <a:t>B, K</a:t>
            </a:r>
            <a:r>
              <a:rPr lang="en-US" sz="1400" baseline="-25000" dirty="0" smtClean="0"/>
              <a:t>A,B</a:t>
            </a:r>
            <a:r>
              <a:rPr lang="en-US" sz="1400" dirty="0"/>
              <a:t> , </a:t>
            </a:r>
            <a:r>
              <a:rPr lang="en-US" sz="1400" dirty="0" smtClean="0">
                <a:solidFill>
                  <a:srgbClr val="FF0000"/>
                </a:solidFill>
              </a:rPr>
              <a:t>K</a:t>
            </a:r>
            <a:r>
              <a:rPr lang="en-US" sz="1400" baseline="-25000" dirty="0" smtClean="0">
                <a:solidFill>
                  <a:srgbClr val="FF0000"/>
                </a:solidFill>
              </a:rPr>
              <a:t>B,KDC</a:t>
            </a:r>
            <a:r>
              <a:rPr lang="en-US" sz="1400" dirty="0" smtClean="0">
                <a:solidFill>
                  <a:srgbClr val="FF0000"/>
                </a:solidFill>
              </a:rPr>
              <a:t>(A, K</a:t>
            </a:r>
            <a:r>
              <a:rPr lang="en-US" sz="1400" baseline="-25000" dirty="0" smtClean="0">
                <a:solidFill>
                  <a:srgbClr val="FF0000"/>
                </a:solidFill>
              </a:rPr>
              <a:t>A,B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r>
              <a:rPr lang="en-US" sz="1400" dirty="0" smtClean="0"/>
              <a:t> )</a:t>
            </a:r>
            <a:endParaRPr lang="en-US" sz="1400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62000" y="4443167"/>
            <a:ext cx="5006566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53066" y="4301969"/>
            <a:ext cx="3018934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-25000" dirty="0" smtClean="0"/>
              <a:t>A,B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0000FF"/>
                </a:solidFill>
              </a:rPr>
              <a:t>R</a:t>
            </a:r>
            <a:r>
              <a:rPr lang="en-US" sz="1400" baseline="-25000" dirty="0" smtClean="0">
                <a:solidFill>
                  <a:srgbClr val="0000FF"/>
                </a:solidFill>
              </a:rPr>
              <a:t>A2</a:t>
            </a:r>
            <a:r>
              <a:rPr lang="en-US" sz="1400" dirty="0" smtClean="0">
                <a:solidFill>
                  <a:srgbClr val="000000"/>
                </a:solidFill>
              </a:rPr>
              <a:t>), </a:t>
            </a:r>
            <a:r>
              <a:rPr lang="en-US" sz="1400" dirty="0" smtClean="0">
                <a:solidFill>
                  <a:srgbClr val="C00000"/>
                </a:solidFill>
              </a:rPr>
              <a:t>K</a:t>
            </a:r>
            <a:r>
              <a:rPr lang="en-US" sz="1400" baseline="-25000" dirty="0" smtClean="0">
                <a:solidFill>
                  <a:srgbClr val="C00000"/>
                </a:solidFill>
              </a:rPr>
              <a:t>B,KDC</a:t>
            </a:r>
            <a:r>
              <a:rPr lang="en-US" sz="1400" dirty="0" smtClean="0">
                <a:solidFill>
                  <a:srgbClr val="C00000"/>
                </a:solidFill>
              </a:rPr>
              <a:t>(A,K</a:t>
            </a:r>
            <a:r>
              <a:rPr lang="en-US" sz="1400" baseline="-25000" dirty="0" smtClean="0">
                <a:solidFill>
                  <a:srgbClr val="C00000"/>
                </a:solidFill>
              </a:rPr>
              <a:t>A,B</a:t>
            </a:r>
            <a:r>
              <a:rPr lang="en-US" sz="1400" dirty="0" smtClean="0">
                <a:solidFill>
                  <a:srgbClr val="C00000"/>
                </a:solidFill>
              </a:rPr>
              <a:t>)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5768566" y="3237322"/>
            <a:ext cx="457200" cy="24635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Bob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3375974" y="3621054"/>
            <a:ext cx="1196026" cy="54047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V="1">
            <a:off x="3973987" y="3206480"/>
            <a:ext cx="246079" cy="4145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95860" y="2946968"/>
            <a:ext cx="623740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Ticket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771773" y="3234761"/>
            <a:ext cx="332761" cy="402398"/>
          </a:xfrm>
          <a:prstGeom prst="rect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flipH="1" flipV="1">
            <a:off x="1102151" y="2389374"/>
            <a:ext cx="836003" cy="845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0" y="2129863"/>
            <a:ext cx="3429000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Nonce</a:t>
            </a:r>
            <a:r>
              <a:rPr lang="en-US" sz="1200" dirty="0" smtClean="0"/>
              <a:t>: A random number that is used only once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2258039" y="3704136"/>
            <a:ext cx="332761" cy="402398"/>
          </a:xfrm>
          <a:prstGeom prst="rect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76241" y="2552556"/>
            <a:ext cx="1928959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Response to </a:t>
            </a:r>
            <a:r>
              <a:rPr lang="en-US" sz="1200" dirty="0" smtClean="0">
                <a:solidFill>
                  <a:srgbClr val="0000FF"/>
                </a:solidFill>
              </a:rPr>
              <a:t>Nonce </a:t>
            </a:r>
            <a:r>
              <a:rPr lang="en-US" sz="1200" dirty="0">
                <a:solidFill>
                  <a:srgbClr val="0000FF"/>
                </a:solidFill>
              </a:rPr>
              <a:t>R</a:t>
            </a:r>
            <a:r>
              <a:rPr lang="en-US" sz="1200" baseline="-25000" dirty="0">
                <a:solidFill>
                  <a:srgbClr val="0000FF"/>
                </a:solidFill>
              </a:rPr>
              <a:t>A1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30" idx="0"/>
          </p:cNvCxnSpPr>
          <p:nvPr/>
        </p:nvCxnSpPr>
        <p:spPr>
          <a:xfrm flipH="1" flipV="1">
            <a:off x="2362556" y="2812067"/>
            <a:ext cx="61864" cy="8920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8200" y="3219935"/>
            <a:ext cx="4281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M1</a:t>
            </a:r>
            <a:endParaRPr lang="en-US" sz="1200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6493496" y="1981200"/>
            <a:ext cx="2545237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What happens if:</a:t>
            </a:r>
          </a:p>
          <a:p>
            <a:pPr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Nonce is not included in M2?</a:t>
            </a:r>
          </a:p>
          <a:p>
            <a:pPr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B is not included in M2?</a:t>
            </a:r>
          </a:p>
          <a:p>
            <a:pPr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R</a:t>
            </a:r>
            <a:r>
              <a:rPr lang="en-US" sz="1800" baseline="-25000" dirty="0">
                <a:solidFill>
                  <a:schemeClr val="tx1"/>
                </a:solidFill>
              </a:rPr>
              <a:t>A2 </a:t>
            </a:r>
            <a:r>
              <a:rPr lang="en-US" sz="1800" dirty="0" smtClean="0">
                <a:solidFill>
                  <a:schemeClr val="tx1"/>
                </a:solidFill>
              </a:rPr>
              <a:t>is returned in M4, instead of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R</a:t>
            </a:r>
            <a:r>
              <a:rPr lang="en-US" sz="1800" baseline="-25000" dirty="0">
                <a:solidFill>
                  <a:schemeClr val="tx1"/>
                </a:solidFill>
              </a:rPr>
              <a:t>A2</a:t>
            </a:r>
            <a:r>
              <a:rPr lang="en-US" sz="1800" dirty="0">
                <a:solidFill>
                  <a:schemeClr val="tx1"/>
                </a:solidFill>
              </a:rPr>
              <a:t>-1</a:t>
            </a:r>
            <a:r>
              <a:rPr lang="en-US" sz="1800" dirty="0" smtClean="0">
                <a:solidFill>
                  <a:schemeClr val="tx1"/>
                </a:solidFill>
              </a:rPr>
              <a:t>)?</a:t>
            </a:r>
          </a:p>
          <a:p>
            <a:pPr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Chuck has an old key K</a:t>
            </a:r>
            <a:r>
              <a:rPr lang="en-US" sz="1800" baseline="-25000" dirty="0" smtClean="0">
                <a:solidFill>
                  <a:schemeClr val="tx1"/>
                </a:solidFill>
              </a:rPr>
              <a:t>A,B  </a:t>
            </a:r>
            <a:r>
              <a:rPr lang="en-US" sz="1800" dirty="0" smtClean="0">
                <a:solidFill>
                  <a:schemeClr val="tx1"/>
                </a:solidFill>
              </a:rPr>
              <a:t>and intercepts M3, and replays M3 at a later point of time to Alice?</a:t>
            </a:r>
          </a:p>
          <a:p>
            <a:pPr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0770" y="3597383"/>
            <a:ext cx="4281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M2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205953" y="4163470"/>
            <a:ext cx="4281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M3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774570" y="4959660"/>
            <a:ext cx="5016630" cy="355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207417" y="4824167"/>
            <a:ext cx="3745583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-25000" dirty="0" smtClean="0"/>
              <a:t>A,B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00FF"/>
                </a:solidFill>
              </a:rPr>
              <a:t>R</a:t>
            </a:r>
            <a:r>
              <a:rPr lang="en-US" sz="1400" baseline="-25000" dirty="0" smtClean="0">
                <a:solidFill>
                  <a:srgbClr val="0000FF"/>
                </a:solidFill>
              </a:rPr>
              <a:t>A2</a:t>
            </a:r>
            <a:r>
              <a:rPr lang="en-US" sz="1400" dirty="0" smtClean="0"/>
              <a:t> -1, R</a:t>
            </a:r>
            <a:r>
              <a:rPr lang="en-US" sz="1400" baseline="-25000" dirty="0" smtClean="0"/>
              <a:t>B</a:t>
            </a:r>
            <a:r>
              <a:rPr lang="en-US" sz="1400" dirty="0" smtClean="0"/>
              <a:t>)</a:t>
            </a:r>
            <a:endParaRPr lang="en-US" sz="1400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774570" y="4682661"/>
            <a:ext cx="4281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M4</a:t>
            </a:r>
            <a:endParaRPr lang="en-US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60037" y="5464167"/>
            <a:ext cx="5006566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551103" y="5322969"/>
            <a:ext cx="3018934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</a:t>
            </a:r>
            <a:r>
              <a:rPr lang="en-US" sz="1400" baseline="-25000" dirty="0" smtClean="0"/>
              <a:t>A,B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0000FF"/>
                </a:solidFill>
              </a:rPr>
              <a:t>R</a:t>
            </a:r>
            <a:r>
              <a:rPr lang="en-US" sz="1400" baseline="-25000" dirty="0" smtClean="0">
                <a:solidFill>
                  <a:srgbClr val="0000FF"/>
                </a:solidFill>
              </a:rPr>
              <a:t>B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-1)</a:t>
            </a:r>
            <a:endParaRPr lang="en-US" sz="140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5203990" y="5184470"/>
            <a:ext cx="4281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4893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  <p:bldP spid="13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30" grpId="0" animBg="1"/>
      <p:bldP spid="30" grpId="1" animBg="1"/>
      <p:bldP spid="31" grpId="0" animBg="1"/>
      <p:bldP spid="31" grpId="1" animBg="1"/>
      <p:bldP spid="36" grpId="0" animBg="1"/>
      <p:bldP spid="38" grpId="0" animBg="1"/>
      <p:bldP spid="40" grpId="0" animBg="1"/>
      <p:bldP spid="42" grpId="0" animBg="1"/>
      <p:bldP spid="43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28048</TotalTime>
  <Words>2747</Words>
  <Application>Microsoft Office PowerPoint</Application>
  <PresentationFormat>On-screen Show (4:3)</PresentationFormat>
  <Paragraphs>756</Paragraphs>
  <Slides>49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Distributed Systems CS 15-440 </vt:lpstr>
      <vt:lpstr>Today…</vt:lpstr>
      <vt:lpstr>Overview</vt:lpstr>
      <vt:lpstr>Overview</vt:lpstr>
      <vt:lpstr>Types of Mutual Authentication Protocols</vt:lpstr>
      <vt:lpstr>Types of Mutual Authentication Protocols</vt:lpstr>
      <vt:lpstr>Authentication Using a  Key Distribution Center</vt:lpstr>
      <vt:lpstr>Basic Model of a KDC based Authentication</vt:lpstr>
      <vt:lpstr>Needham-Schroeder Authentication Protocol</vt:lpstr>
      <vt:lpstr>Types of Mutual Authentication Protocols</vt:lpstr>
      <vt:lpstr>Authentication Using a Public-Key Cryptography</vt:lpstr>
      <vt:lpstr>Overview</vt:lpstr>
      <vt:lpstr>Message Integrity and Confidentiality</vt:lpstr>
      <vt:lpstr>Digital Signatures</vt:lpstr>
      <vt:lpstr>Issues with Naïve Digital Signatures</vt:lpstr>
      <vt:lpstr>Digital Signature with Message Digest</vt:lpstr>
      <vt:lpstr>Overview</vt:lpstr>
      <vt:lpstr>Secure Group Communication</vt:lpstr>
      <vt:lpstr>Secure Group Authentication Protocol</vt:lpstr>
      <vt:lpstr>1. Generating Shared Secret Signatures</vt:lpstr>
      <vt:lpstr>2. Enhancing transparency</vt:lpstr>
      <vt:lpstr>Discussion: Secure Group Authentication Protocol</vt:lpstr>
      <vt:lpstr>Overview</vt:lpstr>
      <vt:lpstr>Access Control</vt:lpstr>
      <vt:lpstr>Access Control Matrix</vt:lpstr>
      <vt:lpstr>1. Access Control List</vt:lpstr>
      <vt:lpstr>2. Capabilities</vt:lpstr>
      <vt:lpstr>Comparison of ACL and Capabilities</vt:lpstr>
      <vt:lpstr>Protection Domains</vt:lpstr>
      <vt:lpstr>Hierarchical Protection Domains</vt:lpstr>
      <vt:lpstr>Overview</vt:lpstr>
      <vt:lpstr>Controlling Outsider Attacks</vt:lpstr>
      <vt:lpstr>Firewall</vt:lpstr>
      <vt:lpstr>Denial of Service Attacks</vt:lpstr>
      <vt:lpstr>Types of DoS Attacks</vt:lpstr>
      <vt:lpstr>Preventing DoS Attacks</vt:lpstr>
      <vt:lpstr>Overview</vt:lpstr>
      <vt:lpstr>Key Management</vt:lpstr>
      <vt:lpstr>Diffie-Hellman Key Generation</vt:lpstr>
      <vt:lpstr>Diffie-Hellman Algorithm</vt:lpstr>
      <vt:lpstr>Discussion of Diffie-Hellman Algorithm</vt:lpstr>
      <vt:lpstr>Key Distribution</vt:lpstr>
      <vt:lpstr>Public-key Certificate</vt:lpstr>
      <vt:lpstr>High-level Summary of Security Chapter</vt:lpstr>
      <vt:lpstr>Summary of “Introductory Concepts” and “Cryptographic Systems”</vt:lpstr>
      <vt:lpstr>Summary of “Secure Channels”</vt:lpstr>
      <vt:lpstr>Summary of Security Chapter</vt:lpstr>
      <vt:lpstr>Summary of Security Chapter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Vinay Kolar</cp:lastModifiedBy>
  <cp:revision>4341</cp:revision>
  <dcterms:created xsi:type="dcterms:W3CDTF">2008-11-03T12:44:07Z</dcterms:created>
  <dcterms:modified xsi:type="dcterms:W3CDTF">2011-11-30T15:30:06Z</dcterms:modified>
</cp:coreProperties>
</file>